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theme/theme2.xml" ContentType="application/vnd.openxmlformats-officedocument.theme+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theme/theme3.xml" ContentType="application/vnd.openxmlformats-officedocument.theme+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theme/theme4.xml" ContentType="application/vnd.openxmlformats-officedocument.theme+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theme/theme5.xml" ContentType="application/vnd.openxmlformats-officedocument.theme+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theme/theme6.xml" ContentType="application/vnd.openxmlformats-officedocument.theme+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theme/theme7.xml" ContentType="application/vnd.openxmlformats-officedocument.theme+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868" r:id="rId2"/>
    <p:sldMasterId id="2147483994" r:id="rId3"/>
    <p:sldMasterId id="2147484030" r:id="rId4"/>
    <p:sldMasterId id="2147484048" r:id="rId5"/>
    <p:sldMasterId id="2147484066" r:id="rId6"/>
    <p:sldMasterId id="2147484084" r:id="rId7"/>
    <p:sldMasterId id="2147484102" r:id="rId8"/>
  </p:sldMasterIdLst>
  <p:notesMasterIdLst>
    <p:notesMasterId r:id="rId55"/>
  </p:notesMasterIdLst>
  <p:sldIdLst>
    <p:sldId id="256" r:id="rId9"/>
    <p:sldId id="257" r:id="rId10"/>
    <p:sldId id="258" r:id="rId11"/>
    <p:sldId id="259" r:id="rId12"/>
    <p:sldId id="312" r:id="rId13"/>
    <p:sldId id="265" r:id="rId14"/>
    <p:sldId id="266" r:id="rId15"/>
    <p:sldId id="267" r:id="rId16"/>
    <p:sldId id="268" r:id="rId17"/>
    <p:sldId id="263"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92" r:id="rId32"/>
    <p:sldId id="293" r:id="rId33"/>
    <p:sldId id="294" r:id="rId34"/>
    <p:sldId id="295" r:id="rId35"/>
    <p:sldId id="296" r:id="rId36"/>
    <p:sldId id="297" r:id="rId37"/>
    <p:sldId id="298" r:id="rId38"/>
    <p:sldId id="299" r:id="rId39"/>
    <p:sldId id="300" r:id="rId40"/>
    <p:sldId id="301" r:id="rId41"/>
    <p:sldId id="303" r:id="rId42"/>
    <p:sldId id="304" r:id="rId43"/>
    <p:sldId id="302" r:id="rId44"/>
    <p:sldId id="305" r:id="rId45"/>
    <p:sldId id="306" r:id="rId46"/>
    <p:sldId id="307" r:id="rId47"/>
    <p:sldId id="308" r:id="rId48"/>
    <p:sldId id="309" r:id="rId49"/>
    <p:sldId id="311" r:id="rId50"/>
    <p:sldId id="310" r:id="rId51"/>
    <p:sldId id="291" r:id="rId52"/>
    <p:sldId id="289" r:id="rId53"/>
    <p:sldId id="290" r:id="rId5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234231B-D139-4F35-9971-21D83C891D92}" v="20" dt="2025-09-05T16:34:46.89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78" d="100"/>
          <a:sy n="78" d="100"/>
        </p:scale>
        <p:origin x="878"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slide" Target="slides/slide31.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slide" Target="slides/slide34.xml"/><Relationship Id="rId47" Type="http://schemas.openxmlformats.org/officeDocument/2006/relationships/slide" Target="slides/slide39.xml"/><Relationship Id="rId50" Type="http://schemas.openxmlformats.org/officeDocument/2006/relationships/slide" Target="slides/slide42.xml"/><Relationship Id="rId55" Type="http://schemas.openxmlformats.org/officeDocument/2006/relationships/notesMaster" Target="notesMasters/notesMaster1.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8.xml"/><Relationship Id="rId29" Type="http://schemas.openxmlformats.org/officeDocument/2006/relationships/slide" Target="slides/slide21.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slide" Target="slides/slide37.xml"/><Relationship Id="rId53" Type="http://schemas.openxmlformats.org/officeDocument/2006/relationships/slide" Target="slides/slide45.xml"/><Relationship Id="rId58" Type="http://schemas.openxmlformats.org/officeDocument/2006/relationships/theme" Target="theme/theme1.xml"/><Relationship Id="rId5" Type="http://schemas.openxmlformats.org/officeDocument/2006/relationships/slideMaster" Target="slideMasters/slideMaster5.xml"/><Relationship Id="rId61" Type="http://schemas.microsoft.com/office/2015/10/relationships/revisionInfo" Target="revisionInfo.xml"/><Relationship Id="rId19" Type="http://schemas.openxmlformats.org/officeDocument/2006/relationships/slide" Target="slides/slide1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slide" Target="slides/slide40.xml"/><Relationship Id="rId56" Type="http://schemas.openxmlformats.org/officeDocument/2006/relationships/presProps" Target="presProps.xml"/><Relationship Id="rId8" Type="http://schemas.openxmlformats.org/officeDocument/2006/relationships/slideMaster" Target="slideMasters/slideMaster8.xml"/><Relationship Id="rId51" Type="http://schemas.openxmlformats.org/officeDocument/2006/relationships/slide" Target="slides/slide43.xml"/><Relationship Id="rId3" Type="http://schemas.openxmlformats.org/officeDocument/2006/relationships/slideMaster" Target="slideMasters/slideMaster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59" Type="http://schemas.openxmlformats.org/officeDocument/2006/relationships/tableStyles" Target="tableStyles.xml"/><Relationship Id="rId20" Type="http://schemas.openxmlformats.org/officeDocument/2006/relationships/slide" Target="slides/slide12.xml"/><Relationship Id="rId41" Type="http://schemas.openxmlformats.org/officeDocument/2006/relationships/slide" Target="slides/slide33.xml"/><Relationship Id="rId54" Type="http://schemas.openxmlformats.org/officeDocument/2006/relationships/slide" Target="slides/slide46.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openxmlformats.org/officeDocument/2006/relationships/viewProps" Target="viewProps.xml"/><Relationship Id="rId10" Type="http://schemas.openxmlformats.org/officeDocument/2006/relationships/slide" Target="slides/slide2.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slide" Target="slides/slide44.xml"/><Relationship Id="rId60" Type="http://schemas.microsoft.com/office/2016/11/relationships/changesInfo" Target="changesInfos/changesInfo1.xml"/><Relationship Id="rId4" Type="http://schemas.openxmlformats.org/officeDocument/2006/relationships/slideMaster" Target="slideMasters/slideMaster4.xml"/><Relationship Id="rId9" Type="http://schemas.openxmlformats.org/officeDocument/2006/relationships/slide" Target="slides/slid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ion Pritchard" userId="7efb9fd462e5724e" providerId="LiveId" clId="{CF49A2C8-E9A6-439B-B4A5-2B68A7583343}"/>
    <pc:docChg chg="undo custSel addSld delSld modSld sldOrd delMainMaster modMainMaster">
      <pc:chgData name="Sion Pritchard" userId="7efb9fd462e5724e" providerId="LiveId" clId="{CF49A2C8-E9A6-439B-B4A5-2B68A7583343}" dt="2025-09-05T16:34:50.868" v="478" actId="207"/>
      <pc:docMkLst>
        <pc:docMk/>
      </pc:docMkLst>
      <pc:sldChg chg="modSp mod modClrScheme chgLayout">
        <pc:chgData name="Sion Pritchard" userId="7efb9fd462e5724e" providerId="LiveId" clId="{CF49A2C8-E9A6-439B-B4A5-2B68A7583343}" dt="2025-09-05T15:34:18.319" v="2"/>
        <pc:sldMkLst>
          <pc:docMk/>
          <pc:sldMk cId="207126974" sldId="256"/>
        </pc:sldMkLst>
        <pc:spChg chg="mod ord">
          <ac:chgData name="Sion Pritchard" userId="7efb9fd462e5724e" providerId="LiveId" clId="{CF49A2C8-E9A6-439B-B4A5-2B68A7583343}" dt="2025-09-05T15:34:18.319" v="2"/>
          <ac:spMkLst>
            <pc:docMk/>
            <pc:sldMk cId="207126974" sldId="256"/>
            <ac:spMk id="2" creationId="{153BAF19-013F-C974-B4BE-56E6B3DD3F3F}"/>
          </ac:spMkLst>
        </pc:spChg>
        <pc:spChg chg="mod ord">
          <ac:chgData name="Sion Pritchard" userId="7efb9fd462e5724e" providerId="LiveId" clId="{CF49A2C8-E9A6-439B-B4A5-2B68A7583343}" dt="2025-09-05T15:34:18.319" v="2"/>
          <ac:spMkLst>
            <pc:docMk/>
            <pc:sldMk cId="207126974" sldId="256"/>
            <ac:spMk id="3" creationId="{A9CFAD56-DA06-8AED-AE55-0976536CDC3A}"/>
          </ac:spMkLst>
        </pc:spChg>
      </pc:sldChg>
      <pc:sldChg chg="modSp mod modClrScheme chgLayout">
        <pc:chgData name="Sion Pritchard" userId="7efb9fd462e5724e" providerId="LiveId" clId="{CF49A2C8-E9A6-439B-B4A5-2B68A7583343}" dt="2025-09-05T15:47:06.620" v="215" actId="26606"/>
        <pc:sldMkLst>
          <pc:docMk/>
          <pc:sldMk cId="1840866239" sldId="257"/>
        </pc:sldMkLst>
        <pc:spChg chg="mod ord">
          <ac:chgData name="Sion Pritchard" userId="7efb9fd462e5724e" providerId="LiveId" clId="{CF49A2C8-E9A6-439B-B4A5-2B68A7583343}" dt="2025-09-05T15:34:18.319" v="2"/>
          <ac:spMkLst>
            <pc:docMk/>
            <pc:sldMk cId="1840866239" sldId="257"/>
            <ac:spMk id="2" creationId="{72C2EF6F-2A91-A6D4-059F-9094D5817CF8}"/>
          </ac:spMkLst>
        </pc:spChg>
        <pc:graphicFrameChg chg="mod ord modGraphic">
          <ac:chgData name="Sion Pritchard" userId="7efb9fd462e5724e" providerId="LiveId" clId="{CF49A2C8-E9A6-439B-B4A5-2B68A7583343}" dt="2025-09-05T15:47:06.620" v="215" actId="26606"/>
          <ac:graphicFrameMkLst>
            <pc:docMk/>
            <pc:sldMk cId="1840866239" sldId="257"/>
            <ac:graphicFrameMk id="5" creationId="{F47368DA-1316-68C5-B3A2-4EDD92532D96}"/>
          </ac:graphicFrameMkLst>
        </pc:graphicFrameChg>
      </pc:sldChg>
      <pc:sldChg chg="addSp delSp modSp mod setBg modClrScheme chgLayout">
        <pc:chgData name="Sion Pritchard" userId="7efb9fd462e5724e" providerId="LiveId" clId="{CF49A2C8-E9A6-439B-B4A5-2B68A7583343}" dt="2025-09-05T15:36:47.355" v="133" actId="26606"/>
        <pc:sldMkLst>
          <pc:docMk/>
          <pc:sldMk cId="2411341341" sldId="258"/>
        </pc:sldMkLst>
        <pc:spChg chg="mod ord">
          <ac:chgData name="Sion Pritchard" userId="7efb9fd462e5724e" providerId="LiveId" clId="{CF49A2C8-E9A6-439B-B4A5-2B68A7583343}" dt="2025-09-05T15:36:47.355" v="133" actId="26606"/>
          <ac:spMkLst>
            <pc:docMk/>
            <pc:sldMk cId="2411341341" sldId="258"/>
            <ac:spMk id="2" creationId="{F1330BCA-6D9F-18C1-45CC-A1B34FB27A6F}"/>
          </ac:spMkLst>
        </pc:spChg>
        <pc:spChg chg="add del mod ord">
          <ac:chgData name="Sion Pritchard" userId="7efb9fd462e5724e" providerId="LiveId" clId="{CF49A2C8-E9A6-439B-B4A5-2B68A7583343}" dt="2025-09-05T15:36:47.355" v="133" actId="26606"/>
          <ac:spMkLst>
            <pc:docMk/>
            <pc:sldMk cId="2411341341" sldId="258"/>
            <ac:spMk id="3" creationId="{CD8D6827-DD44-A340-4EE3-3D2E7A9FCFDE}"/>
          </ac:spMkLst>
        </pc:spChg>
        <pc:spChg chg="add">
          <ac:chgData name="Sion Pritchard" userId="7efb9fd462e5724e" providerId="LiveId" clId="{CF49A2C8-E9A6-439B-B4A5-2B68A7583343}" dt="2025-09-05T15:36:47.355" v="133" actId="26606"/>
          <ac:spMkLst>
            <pc:docMk/>
            <pc:sldMk cId="2411341341" sldId="258"/>
            <ac:spMk id="13" creationId="{1EA5387D-64D8-4D6C-B109-FF4E81DF609A}"/>
          </ac:spMkLst>
        </pc:spChg>
        <pc:spChg chg="add">
          <ac:chgData name="Sion Pritchard" userId="7efb9fd462e5724e" providerId="LiveId" clId="{CF49A2C8-E9A6-439B-B4A5-2B68A7583343}" dt="2025-09-05T15:36:47.355" v="133" actId="26606"/>
          <ac:spMkLst>
            <pc:docMk/>
            <pc:sldMk cId="2411341341" sldId="258"/>
            <ac:spMk id="15" creationId="{CD8D6827-DD44-A340-4EE3-3D2E7A9FCFDE}"/>
          </ac:spMkLst>
        </pc:spChg>
        <pc:graphicFrameChg chg="add del">
          <ac:chgData name="Sion Pritchard" userId="7efb9fd462e5724e" providerId="LiveId" clId="{CF49A2C8-E9A6-439B-B4A5-2B68A7583343}" dt="2025-09-05T15:36:38.327" v="126" actId="26606"/>
          <ac:graphicFrameMkLst>
            <pc:docMk/>
            <pc:sldMk cId="2411341341" sldId="258"/>
            <ac:graphicFrameMk id="5" creationId="{AE050DD4-587C-A744-92B6-65FEC6294BD2}"/>
          </ac:graphicFrameMkLst>
        </pc:graphicFrameChg>
        <pc:graphicFrameChg chg="add del">
          <ac:chgData name="Sion Pritchard" userId="7efb9fd462e5724e" providerId="LiveId" clId="{CF49A2C8-E9A6-439B-B4A5-2B68A7583343}" dt="2025-09-05T15:36:40.573" v="128" actId="26606"/>
          <ac:graphicFrameMkLst>
            <pc:docMk/>
            <pc:sldMk cId="2411341341" sldId="258"/>
            <ac:graphicFrameMk id="7" creationId="{2D6A50EE-DDC9-5921-56AD-394CD728B708}"/>
          </ac:graphicFrameMkLst>
        </pc:graphicFrameChg>
        <pc:graphicFrameChg chg="add del">
          <ac:chgData name="Sion Pritchard" userId="7efb9fd462e5724e" providerId="LiveId" clId="{CF49A2C8-E9A6-439B-B4A5-2B68A7583343}" dt="2025-09-05T15:36:43.867" v="130" actId="26606"/>
          <ac:graphicFrameMkLst>
            <pc:docMk/>
            <pc:sldMk cId="2411341341" sldId="258"/>
            <ac:graphicFrameMk id="9" creationId="{76C580B6-D6A6-87D2-28BD-36D48AC042AE}"/>
          </ac:graphicFrameMkLst>
        </pc:graphicFrameChg>
        <pc:graphicFrameChg chg="add del">
          <ac:chgData name="Sion Pritchard" userId="7efb9fd462e5724e" providerId="LiveId" clId="{CF49A2C8-E9A6-439B-B4A5-2B68A7583343}" dt="2025-09-05T15:36:47.329" v="132" actId="26606"/>
          <ac:graphicFrameMkLst>
            <pc:docMk/>
            <pc:sldMk cId="2411341341" sldId="258"/>
            <ac:graphicFrameMk id="11" creationId="{AE050DD4-587C-A744-92B6-65FEC6294BD2}"/>
          </ac:graphicFrameMkLst>
        </pc:graphicFrameChg>
        <pc:picChg chg="add">
          <ac:chgData name="Sion Pritchard" userId="7efb9fd462e5724e" providerId="LiveId" clId="{CF49A2C8-E9A6-439B-B4A5-2B68A7583343}" dt="2025-09-05T15:36:47.355" v="133" actId="26606"/>
          <ac:picMkLst>
            <pc:docMk/>
            <pc:sldMk cId="2411341341" sldId="258"/>
            <ac:picMk id="14" creationId="{36278DEB-D09F-3454-3183-4F23B35D482C}"/>
          </ac:picMkLst>
        </pc:picChg>
      </pc:sldChg>
      <pc:sldChg chg="modSp mod modClrScheme chgLayout">
        <pc:chgData name="Sion Pritchard" userId="7efb9fd462e5724e" providerId="LiveId" clId="{CF49A2C8-E9A6-439B-B4A5-2B68A7583343}" dt="2025-09-05T15:34:18.319" v="2"/>
        <pc:sldMkLst>
          <pc:docMk/>
          <pc:sldMk cId="3742718477" sldId="259"/>
        </pc:sldMkLst>
        <pc:spChg chg="mod ord">
          <ac:chgData name="Sion Pritchard" userId="7efb9fd462e5724e" providerId="LiveId" clId="{CF49A2C8-E9A6-439B-B4A5-2B68A7583343}" dt="2025-09-05T15:34:18.319" v="2"/>
          <ac:spMkLst>
            <pc:docMk/>
            <pc:sldMk cId="3742718477" sldId="259"/>
            <ac:spMk id="2" creationId="{CD20D880-CC39-647A-6930-995426DB9780}"/>
          </ac:spMkLst>
        </pc:spChg>
        <pc:spChg chg="mod ord">
          <ac:chgData name="Sion Pritchard" userId="7efb9fd462e5724e" providerId="LiveId" clId="{CF49A2C8-E9A6-439B-B4A5-2B68A7583343}" dt="2025-09-05T15:34:18.319" v="2"/>
          <ac:spMkLst>
            <pc:docMk/>
            <pc:sldMk cId="3742718477" sldId="259"/>
            <ac:spMk id="3" creationId="{9356048B-93B8-579B-94AB-16EBF3B04F7C}"/>
          </ac:spMkLst>
        </pc:spChg>
      </pc:sldChg>
      <pc:sldChg chg="addSp delSp modSp mod setBg modClrScheme chgLayout">
        <pc:chgData name="Sion Pritchard" userId="7efb9fd462e5724e" providerId="LiveId" clId="{CF49A2C8-E9A6-439B-B4A5-2B68A7583343}" dt="2025-09-05T16:30:01.453" v="417" actId="207"/>
        <pc:sldMkLst>
          <pc:docMk/>
          <pc:sldMk cId="2522338506" sldId="263"/>
        </pc:sldMkLst>
        <pc:spChg chg="mod ord">
          <ac:chgData name="Sion Pritchard" userId="7efb9fd462e5724e" providerId="LiveId" clId="{CF49A2C8-E9A6-439B-B4A5-2B68A7583343}" dt="2025-09-05T15:38:06.900" v="137" actId="26606"/>
          <ac:spMkLst>
            <pc:docMk/>
            <pc:sldMk cId="2522338506" sldId="263"/>
            <ac:spMk id="2" creationId="{9A96535D-7A55-060E-7C53-C2A34EAD3B29}"/>
          </ac:spMkLst>
        </pc:spChg>
        <pc:spChg chg="del mod ord">
          <ac:chgData name="Sion Pritchard" userId="7efb9fd462e5724e" providerId="LiveId" clId="{CF49A2C8-E9A6-439B-B4A5-2B68A7583343}" dt="2025-09-05T15:38:06.900" v="137" actId="26606"/>
          <ac:spMkLst>
            <pc:docMk/>
            <pc:sldMk cId="2522338506" sldId="263"/>
            <ac:spMk id="3" creationId="{CD87ECBB-2B86-1684-0D48-8DEA5DB14A2E}"/>
          </ac:spMkLst>
        </pc:spChg>
        <pc:spChg chg="add">
          <ac:chgData name="Sion Pritchard" userId="7efb9fd462e5724e" providerId="LiveId" clId="{CF49A2C8-E9A6-439B-B4A5-2B68A7583343}" dt="2025-09-05T15:38:06.900" v="137" actId="26606"/>
          <ac:spMkLst>
            <pc:docMk/>
            <pc:sldMk cId="2522338506" sldId="263"/>
            <ac:spMk id="9" creationId="{E7B84DB5-0A8D-419E-AE86-8602321D3371}"/>
          </ac:spMkLst>
        </pc:spChg>
        <pc:graphicFrameChg chg="add mod modGraphic">
          <ac:chgData name="Sion Pritchard" userId="7efb9fd462e5724e" providerId="LiveId" clId="{CF49A2C8-E9A6-439B-B4A5-2B68A7583343}" dt="2025-09-05T16:30:01.453" v="417" actId="207"/>
          <ac:graphicFrameMkLst>
            <pc:docMk/>
            <pc:sldMk cId="2522338506" sldId="263"/>
            <ac:graphicFrameMk id="5" creationId="{1A7FFA27-FD3F-F17D-FFF6-4B72149F8FA7}"/>
          </ac:graphicFrameMkLst>
        </pc:graphicFrameChg>
        <pc:picChg chg="add">
          <ac:chgData name="Sion Pritchard" userId="7efb9fd462e5724e" providerId="LiveId" clId="{CF49A2C8-E9A6-439B-B4A5-2B68A7583343}" dt="2025-09-05T15:38:06.900" v="137" actId="26606"/>
          <ac:picMkLst>
            <pc:docMk/>
            <pc:sldMk cId="2522338506" sldId="263"/>
            <ac:picMk id="11" creationId="{A310B53C-4645-458E-8BE8-FAF1D5E69BE1}"/>
          </ac:picMkLst>
        </pc:picChg>
      </pc:sldChg>
      <pc:sldChg chg="modSp del mod modClrScheme chgLayout">
        <pc:chgData name="Sion Pritchard" userId="7efb9fd462e5724e" providerId="LiveId" clId="{CF49A2C8-E9A6-439B-B4A5-2B68A7583343}" dt="2025-09-05T15:35:07.931" v="6" actId="2696"/>
        <pc:sldMkLst>
          <pc:docMk/>
          <pc:sldMk cId="3889203785" sldId="264"/>
        </pc:sldMkLst>
        <pc:spChg chg="mod ord">
          <ac:chgData name="Sion Pritchard" userId="7efb9fd462e5724e" providerId="LiveId" clId="{CF49A2C8-E9A6-439B-B4A5-2B68A7583343}" dt="2025-09-05T15:34:18.319" v="2"/>
          <ac:spMkLst>
            <pc:docMk/>
            <pc:sldMk cId="3889203785" sldId="264"/>
            <ac:spMk id="2" creationId="{12046215-747A-EC31-CD5E-5DED22802494}"/>
          </ac:spMkLst>
        </pc:spChg>
        <pc:spChg chg="mod ord">
          <ac:chgData name="Sion Pritchard" userId="7efb9fd462e5724e" providerId="LiveId" clId="{CF49A2C8-E9A6-439B-B4A5-2B68A7583343}" dt="2025-09-05T15:34:18.319" v="2"/>
          <ac:spMkLst>
            <pc:docMk/>
            <pc:sldMk cId="3889203785" sldId="264"/>
            <ac:spMk id="3" creationId="{C0B5C2D3-53CC-C473-E9B7-DF86A43DAF8B}"/>
          </ac:spMkLst>
        </pc:spChg>
      </pc:sldChg>
      <pc:sldChg chg="addSp modSp mod modClrScheme chgLayout">
        <pc:chgData name="Sion Pritchard" userId="7efb9fd462e5724e" providerId="LiveId" clId="{CF49A2C8-E9A6-439B-B4A5-2B68A7583343}" dt="2025-09-05T16:14:40.897" v="256" actId="1076"/>
        <pc:sldMkLst>
          <pc:docMk/>
          <pc:sldMk cId="718944745" sldId="265"/>
        </pc:sldMkLst>
        <pc:spChg chg="mod ord">
          <ac:chgData name="Sion Pritchard" userId="7efb9fd462e5724e" providerId="LiveId" clId="{CF49A2C8-E9A6-439B-B4A5-2B68A7583343}" dt="2025-09-05T16:14:19.601" v="250" actId="1076"/>
          <ac:spMkLst>
            <pc:docMk/>
            <pc:sldMk cId="718944745" sldId="265"/>
            <ac:spMk id="2" creationId="{E922E661-3685-A931-D937-92047C3420B2}"/>
          </ac:spMkLst>
        </pc:spChg>
        <pc:spChg chg="add mod">
          <ac:chgData name="Sion Pritchard" userId="7efb9fd462e5724e" providerId="LiveId" clId="{CF49A2C8-E9A6-439B-B4A5-2B68A7583343}" dt="2025-09-05T16:14:40.897" v="256" actId="1076"/>
          <ac:spMkLst>
            <pc:docMk/>
            <pc:sldMk cId="718944745" sldId="265"/>
            <ac:spMk id="4" creationId="{86FBD19E-AED2-0192-3BD2-96E7A3FD0F14}"/>
          </ac:spMkLst>
        </pc:spChg>
        <pc:graphicFrameChg chg="mod ord modGraphic">
          <ac:chgData name="Sion Pritchard" userId="7efb9fd462e5724e" providerId="LiveId" clId="{CF49A2C8-E9A6-439B-B4A5-2B68A7583343}" dt="2025-09-05T16:14:23.541" v="251" actId="1076"/>
          <ac:graphicFrameMkLst>
            <pc:docMk/>
            <pc:sldMk cId="718944745" sldId="265"/>
            <ac:graphicFrameMk id="5" creationId="{3A24C7CF-B908-544A-FE82-DA4E3AE68E37}"/>
          </ac:graphicFrameMkLst>
        </pc:graphicFrameChg>
      </pc:sldChg>
      <pc:sldChg chg="addSp modSp mod setBg modClrScheme chgLayout">
        <pc:chgData name="Sion Pritchard" userId="7efb9fd462e5724e" providerId="LiveId" clId="{CF49A2C8-E9A6-439B-B4A5-2B68A7583343}" dt="2025-09-05T16:17:31.243" v="298" actId="115"/>
        <pc:sldMkLst>
          <pc:docMk/>
          <pc:sldMk cId="3662213814" sldId="266"/>
        </pc:sldMkLst>
        <pc:spChg chg="mod ord">
          <ac:chgData name="Sion Pritchard" userId="7efb9fd462e5724e" providerId="LiveId" clId="{CF49A2C8-E9A6-439B-B4A5-2B68A7583343}" dt="2025-09-05T15:37:02.912" v="134" actId="26606"/>
          <ac:spMkLst>
            <pc:docMk/>
            <pc:sldMk cId="3662213814" sldId="266"/>
            <ac:spMk id="2" creationId="{7A7D0245-BD64-B2D4-7F06-507F4393C219}"/>
          </ac:spMkLst>
        </pc:spChg>
        <pc:spChg chg="mod ord">
          <ac:chgData name="Sion Pritchard" userId="7efb9fd462e5724e" providerId="LiveId" clId="{CF49A2C8-E9A6-439B-B4A5-2B68A7583343}" dt="2025-09-05T16:17:31.243" v="298" actId="115"/>
          <ac:spMkLst>
            <pc:docMk/>
            <pc:sldMk cId="3662213814" sldId="266"/>
            <ac:spMk id="3" creationId="{E2AC5760-ADF8-FA13-E09F-203C51B6B351}"/>
          </ac:spMkLst>
        </pc:spChg>
        <pc:spChg chg="add">
          <ac:chgData name="Sion Pritchard" userId="7efb9fd462e5724e" providerId="LiveId" clId="{CF49A2C8-E9A6-439B-B4A5-2B68A7583343}" dt="2025-09-05T15:37:02.912" v="134" actId="26606"/>
          <ac:spMkLst>
            <pc:docMk/>
            <pc:sldMk cId="3662213814" sldId="266"/>
            <ac:spMk id="9" creationId="{E2E0C929-96C6-41B1-A001-566036DF047B}"/>
          </ac:spMkLst>
        </pc:spChg>
        <pc:picChg chg="add">
          <ac:chgData name="Sion Pritchard" userId="7efb9fd462e5724e" providerId="LiveId" clId="{CF49A2C8-E9A6-439B-B4A5-2B68A7583343}" dt="2025-09-05T15:37:02.912" v="134" actId="26606"/>
          <ac:picMkLst>
            <pc:docMk/>
            <pc:sldMk cId="3662213814" sldId="266"/>
            <ac:picMk id="5" creationId="{A22F0A30-A931-CCB5-5249-7851719D6999}"/>
          </ac:picMkLst>
        </pc:picChg>
      </pc:sldChg>
      <pc:sldChg chg="addSp delSp modSp mod modClrScheme chgLayout">
        <pc:chgData name="Sion Pritchard" userId="7efb9fd462e5724e" providerId="LiveId" clId="{CF49A2C8-E9A6-439B-B4A5-2B68A7583343}" dt="2025-09-05T16:22:53.316" v="359" actId="207"/>
        <pc:sldMkLst>
          <pc:docMk/>
          <pc:sldMk cId="2513112717" sldId="267"/>
        </pc:sldMkLst>
        <pc:spChg chg="mod ord">
          <ac:chgData name="Sion Pritchard" userId="7efb9fd462e5724e" providerId="LiveId" clId="{CF49A2C8-E9A6-439B-B4A5-2B68A7583343}" dt="2025-09-05T15:34:18.319" v="2"/>
          <ac:spMkLst>
            <pc:docMk/>
            <pc:sldMk cId="2513112717" sldId="267"/>
            <ac:spMk id="2" creationId="{2F38618E-A36D-4CE7-C818-8180FAEA5CFB}"/>
          </ac:spMkLst>
        </pc:spChg>
        <pc:spChg chg="del mod ord">
          <ac:chgData name="Sion Pritchard" userId="7efb9fd462e5724e" providerId="LiveId" clId="{CF49A2C8-E9A6-439B-B4A5-2B68A7583343}" dt="2025-09-05T15:37:25.311" v="135" actId="26606"/>
          <ac:spMkLst>
            <pc:docMk/>
            <pc:sldMk cId="2513112717" sldId="267"/>
            <ac:spMk id="3" creationId="{E2DB1191-3621-C04A-2F94-FBCA961B83F1}"/>
          </ac:spMkLst>
        </pc:spChg>
        <pc:graphicFrameChg chg="add mod modGraphic">
          <ac:chgData name="Sion Pritchard" userId="7efb9fd462e5724e" providerId="LiveId" clId="{CF49A2C8-E9A6-439B-B4A5-2B68A7583343}" dt="2025-09-05T16:22:53.316" v="359" actId="207"/>
          <ac:graphicFrameMkLst>
            <pc:docMk/>
            <pc:sldMk cId="2513112717" sldId="267"/>
            <ac:graphicFrameMk id="5" creationId="{8E34D345-B9E0-E647-2B34-495622FC6A36}"/>
          </ac:graphicFrameMkLst>
        </pc:graphicFrameChg>
      </pc:sldChg>
      <pc:sldChg chg="addSp delSp modSp mod modClrScheme chgLayout">
        <pc:chgData name="Sion Pritchard" userId="7efb9fd462e5724e" providerId="LiveId" clId="{CF49A2C8-E9A6-439B-B4A5-2B68A7583343}" dt="2025-09-05T16:23:00.345" v="360" actId="207"/>
        <pc:sldMkLst>
          <pc:docMk/>
          <pc:sldMk cId="3834262979" sldId="268"/>
        </pc:sldMkLst>
        <pc:spChg chg="mod ord">
          <ac:chgData name="Sion Pritchard" userId="7efb9fd462e5724e" providerId="LiveId" clId="{CF49A2C8-E9A6-439B-B4A5-2B68A7583343}" dt="2025-09-05T15:34:18.319" v="2"/>
          <ac:spMkLst>
            <pc:docMk/>
            <pc:sldMk cId="3834262979" sldId="268"/>
            <ac:spMk id="2" creationId="{E80DABCB-3C80-0ACE-9499-656F577A56C4}"/>
          </ac:spMkLst>
        </pc:spChg>
        <pc:spChg chg="del mod ord">
          <ac:chgData name="Sion Pritchard" userId="7efb9fd462e5724e" providerId="LiveId" clId="{CF49A2C8-E9A6-439B-B4A5-2B68A7583343}" dt="2025-09-05T15:37:49.231" v="136" actId="26606"/>
          <ac:spMkLst>
            <pc:docMk/>
            <pc:sldMk cId="3834262979" sldId="268"/>
            <ac:spMk id="3" creationId="{15044DED-9C60-D507-EAF3-CA20631BB842}"/>
          </ac:spMkLst>
        </pc:spChg>
        <pc:graphicFrameChg chg="add mod modGraphic">
          <ac:chgData name="Sion Pritchard" userId="7efb9fd462e5724e" providerId="LiveId" clId="{CF49A2C8-E9A6-439B-B4A5-2B68A7583343}" dt="2025-09-05T16:23:00.345" v="360" actId="207"/>
          <ac:graphicFrameMkLst>
            <pc:docMk/>
            <pc:sldMk cId="3834262979" sldId="268"/>
            <ac:graphicFrameMk id="5" creationId="{95181535-8C52-9CCF-DE1C-7812A8148030}"/>
          </ac:graphicFrameMkLst>
        </pc:graphicFrameChg>
      </pc:sldChg>
      <pc:sldChg chg="addSp modSp mod setBg modClrScheme chgLayout">
        <pc:chgData name="Sion Pritchard" userId="7efb9fd462e5724e" providerId="LiveId" clId="{CF49A2C8-E9A6-439B-B4A5-2B68A7583343}" dt="2025-09-05T16:32:40.031" v="446" actId="207"/>
        <pc:sldMkLst>
          <pc:docMk/>
          <pc:sldMk cId="2948018585" sldId="269"/>
        </pc:sldMkLst>
        <pc:spChg chg="mod ord">
          <ac:chgData name="Sion Pritchard" userId="7efb9fd462e5724e" providerId="LiveId" clId="{CF49A2C8-E9A6-439B-B4A5-2B68A7583343}" dt="2025-09-05T15:38:20.210" v="138" actId="26606"/>
          <ac:spMkLst>
            <pc:docMk/>
            <pc:sldMk cId="2948018585" sldId="269"/>
            <ac:spMk id="2" creationId="{EFB582A7-7A71-07E8-83D3-DFDB4BD467B8}"/>
          </ac:spMkLst>
        </pc:spChg>
        <pc:spChg chg="mod ord">
          <ac:chgData name="Sion Pritchard" userId="7efb9fd462e5724e" providerId="LiveId" clId="{CF49A2C8-E9A6-439B-B4A5-2B68A7583343}" dt="2025-09-05T16:32:40.031" v="446" actId="207"/>
          <ac:spMkLst>
            <pc:docMk/>
            <pc:sldMk cId="2948018585" sldId="269"/>
            <ac:spMk id="3" creationId="{5DF61031-4363-78A9-152F-2A9125977DC8}"/>
          </ac:spMkLst>
        </pc:spChg>
        <pc:spChg chg="add">
          <ac:chgData name="Sion Pritchard" userId="7efb9fd462e5724e" providerId="LiveId" clId="{CF49A2C8-E9A6-439B-B4A5-2B68A7583343}" dt="2025-09-05T15:38:20.210" v="138" actId="26606"/>
          <ac:spMkLst>
            <pc:docMk/>
            <pc:sldMk cId="2948018585" sldId="269"/>
            <ac:spMk id="9" creationId="{E2E0C929-96C6-41B1-A001-566036DF047B}"/>
          </ac:spMkLst>
        </pc:spChg>
        <pc:picChg chg="add mod">
          <ac:chgData name="Sion Pritchard" userId="7efb9fd462e5724e" providerId="LiveId" clId="{CF49A2C8-E9A6-439B-B4A5-2B68A7583343}" dt="2025-09-05T15:38:23.949" v="139" actId="27614"/>
          <ac:picMkLst>
            <pc:docMk/>
            <pc:sldMk cId="2948018585" sldId="269"/>
            <ac:picMk id="5" creationId="{ED2C4477-C195-80BF-78C6-F94160075113}"/>
          </ac:picMkLst>
        </pc:picChg>
      </pc:sldChg>
      <pc:sldChg chg="addSp modSp mod setBg modClrScheme chgLayout">
        <pc:chgData name="Sion Pritchard" userId="7efb9fd462e5724e" providerId="LiveId" clId="{CF49A2C8-E9A6-439B-B4A5-2B68A7583343}" dt="2025-09-05T15:38:35.625" v="140" actId="26606"/>
        <pc:sldMkLst>
          <pc:docMk/>
          <pc:sldMk cId="3984759792" sldId="270"/>
        </pc:sldMkLst>
        <pc:spChg chg="mod ord">
          <ac:chgData name="Sion Pritchard" userId="7efb9fd462e5724e" providerId="LiveId" clId="{CF49A2C8-E9A6-439B-B4A5-2B68A7583343}" dt="2025-09-05T15:38:35.625" v="140" actId="26606"/>
          <ac:spMkLst>
            <pc:docMk/>
            <pc:sldMk cId="3984759792" sldId="270"/>
            <ac:spMk id="2" creationId="{530DEE26-82B4-4F4C-B295-1201D2D38F4F}"/>
          </ac:spMkLst>
        </pc:spChg>
        <pc:spChg chg="mod ord">
          <ac:chgData name="Sion Pritchard" userId="7efb9fd462e5724e" providerId="LiveId" clId="{CF49A2C8-E9A6-439B-B4A5-2B68A7583343}" dt="2025-09-05T15:38:35.625" v="140" actId="26606"/>
          <ac:spMkLst>
            <pc:docMk/>
            <pc:sldMk cId="3984759792" sldId="270"/>
            <ac:spMk id="3" creationId="{F1DA448C-4373-688F-5EF2-3755DE505C65}"/>
          </ac:spMkLst>
        </pc:spChg>
        <pc:picChg chg="add">
          <ac:chgData name="Sion Pritchard" userId="7efb9fd462e5724e" providerId="LiveId" clId="{CF49A2C8-E9A6-439B-B4A5-2B68A7583343}" dt="2025-09-05T15:38:35.625" v="140" actId="26606"/>
          <ac:picMkLst>
            <pc:docMk/>
            <pc:sldMk cId="3984759792" sldId="270"/>
            <ac:picMk id="7" creationId="{FFD3A062-8429-52FC-4C9F-5784C6812F51}"/>
          </ac:picMkLst>
        </pc:picChg>
      </pc:sldChg>
      <pc:sldChg chg="addSp delSp modSp mod setBg modClrScheme chgLayout">
        <pc:chgData name="Sion Pritchard" userId="7efb9fd462e5724e" providerId="LiveId" clId="{CF49A2C8-E9A6-439B-B4A5-2B68A7583343}" dt="2025-09-05T15:38:46.717" v="143" actId="26606"/>
        <pc:sldMkLst>
          <pc:docMk/>
          <pc:sldMk cId="4291456398" sldId="271"/>
        </pc:sldMkLst>
        <pc:spChg chg="mod ord">
          <ac:chgData name="Sion Pritchard" userId="7efb9fd462e5724e" providerId="LiveId" clId="{CF49A2C8-E9A6-439B-B4A5-2B68A7583343}" dt="2025-09-05T15:38:46.717" v="143" actId="26606"/>
          <ac:spMkLst>
            <pc:docMk/>
            <pc:sldMk cId="4291456398" sldId="271"/>
            <ac:spMk id="2" creationId="{5B173DC6-75F4-A549-535F-EADB162CC87F}"/>
          </ac:spMkLst>
        </pc:spChg>
        <pc:spChg chg="del mod ord">
          <ac:chgData name="Sion Pritchard" userId="7efb9fd462e5724e" providerId="LiveId" clId="{CF49A2C8-E9A6-439B-B4A5-2B68A7583343}" dt="2025-09-05T15:38:46.717" v="143" actId="26606"/>
          <ac:spMkLst>
            <pc:docMk/>
            <pc:sldMk cId="4291456398" sldId="271"/>
            <ac:spMk id="3" creationId="{C33EAE55-EB4D-E906-D54B-460C457ABF11}"/>
          </ac:spMkLst>
        </pc:spChg>
        <pc:spChg chg="add del">
          <ac:chgData name="Sion Pritchard" userId="7efb9fd462e5724e" providerId="LiveId" clId="{CF49A2C8-E9A6-439B-B4A5-2B68A7583343}" dt="2025-09-05T15:38:46.596" v="142" actId="26606"/>
          <ac:spMkLst>
            <pc:docMk/>
            <pc:sldMk cId="4291456398" sldId="271"/>
            <ac:spMk id="8" creationId="{24C41CF4-4A13-4AA9-9300-CB7A2E37C861}"/>
          </ac:spMkLst>
        </pc:spChg>
        <pc:spChg chg="add">
          <ac:chgData name="Sion Pritchard" userId="7efb9fd462e5724e" providerId="LiveId" clId="{CF49A2C8-E9A6-439B-B4A5-2B68A7583343}" dt="2025-09-05T15:38:46.717" v="143" actId="26606"/>
          <ac:spMkLst>
            <pc:docMk/>
            <pc:sldMk cId="4291456398" sldId="271"/>
            <ac:spMk id="9" creationId="{E7B84DB5-0A8D-419E-AE86-8602321D3371}"/>
          </ac:spMkLst>
        </pc:spChg>
        <pc:graphicFrameChg chg="add">
          <ac:chgData name="Sion Pritchard" userId="7efb9fd462e5724e" providerId="LiveId" clId="{CF49A2C8-E9A6-439B-B4A5-2B68A7583343}" dt="2025-09-05T15:38:46.717" v="143" actId="26606"/>
          <ac:graphicFrameMkLst>
            <pc:docMk/>
            <pc:sldMk cId="4291456398" sldId="271"/>
            <ac:graphicFrameMk id="5" creationId="{09FCD627-D359-9FA2-1C7B-00B80D2A7B81}"/>
          </ac:graphicFrameMkLst>
        </pc:graphicFrameChg>
        <pc:picChg chg="add">
          <ac:chgData name="Sion Pritchard" userId="7efb9fd462e5724e" providerId="LiveId" clId="{CF49A2C8-E9A6-439B-B4A5-2B68A7583343}" dt="2025-09-05T15:38:46.717" v="143" actId="26606"/>
          <ac:picMkLst>
            <pc:docMk/>
            <pc:sldMk cId="4291456398" sldId="271"/>
            <ac:picMk id="11" creationId="{A310B53C-4645-458E-8BE8-FAF1D5E69BE1}"/>
          </ac:picMkLst>
        </pc:picChg>
        <pc:cxnChg chg="add del">
          <ac:chgData name="Sion Pritchard" userId="7efb9fd462e5724e" providerId="LiveId" clId="{CF49A2C8-E9A6-439B-B4A5-2B68A7583343}" dt="2025-09-05T15:38:46.596" v="142" actId="26606"/>
          <ac:cxnSpMkLst>
            <pc:docMk/>
            <pc:sldMk cId="4291456398" sldId="271"/>
            <ac:cxnSpMk id="10" creationId="{7A77B115-9FF3-46AE-AE08-826DEB9A6246}"/>
          </ac:cxnSpMkLst>
        </pc:cxnChg>
      </pc:sldChg>
      <pc:sldChg chg="addSp delSp modSp mod setBg modClrScheme chgLayout">
        <pc:chgData name="Sion Pritchard" userId="7efb9fd462e5724e" providerId="LiveId" clId="{CF49A2C8-E9A6-439B-B4A5-2B68A7583343}" dt="2025-09-05T16:34:50.868" v="478" actId="207"/>
        <pc:sldMkLst>
          <pc:docMk/>
          <pc:sldMk cId="2126485603" sldId="272"/>
        </pc:sldMkLst>
        <pc:spChg chg="mod ord">
          <ac:chgData name="Sion Pritchard" userId="7efb9fd462e5724e" providerId="LiveId" clId="{CF49A2C8-E9A6-439B-B4A5-2B68A7583343}" dt="2025-09-05T15:39:02.488" v="144" actId="26606"/>
          <ac:spMkLst>
            <pc:docMk/>
            <pc:sldMk cId="2126485603" sldId="272"/>
            <ac:spMk id="2" creationId="{A8010E5A-19C2-D16D-4586-9FCC39286C08}"/>
          </ac:spMkLst>
        </pc:spChg>
        <pc:spChg chg="del mod ord">
          <ac:chgData name="Sion Pritchard" userId="7efb9fd462e5724e" providerId="LiveId" clId="{CF49A2C8-E9A6-439B-B4A5-2B68A7583343}" dt="2025-09-05T15:39:02.488" v="144" actId="26606"/>
          <ac:spMkLst>
            <pc:docMk/>
            <pc:sldMk cId="2126485603" sldId="272"/>
            <ac:spMk id="3" creationId="{EF9CA5CF-6C2B-AA49-D201-67DD485AFED7}"/>
          </ac:spMkLst>
        </pc:spChg>
        <pc:graphicFrameChg chg="add mod modGraphic">
          <ac:chgData name="Sion Pritchard" userId="7efb9fd462e5724e" providerId="LiveId" clId="{CF49A2C8-E9A6-439B-B4A5-2B68A7583343}" dt="2025-09-05T16:34:50.868" v="478" actId="207"/>
          <ac:graphicFrameMkLst>
            <pc:docMk/>
            <pc:sldMk cId="2126485603" sldId="272"/>
            <ac:graphicFrameMk id="5" creationId="{A4AAFFE9-79CF-9B44-BA2E-7E4C6C2ACF20}"/>
          </ac:graphicFrameMkLst>
        </pc:graphicFrameChg>
      </pc:sldChg>
      <pc:sldChg chg="modSp mod chgLayout">
        <pc:chgData name="Sion Pritchard" userId="7efb9fd462e5724e" providerId="LiveId" clId="{CF49A2C8-E9A6-439B-B4A5-2B68A7583343}" dt="2025-09-05T15:34:18.319" v="2"/>
        <pc:sldMkLst>
          <pc:docMk/>
          <pc:sldMk cId="3686307441" sldId="273"/>
        </pc:sldMkLst>
        <pc:spChg chg="mod ord">
          <ac:chgData name="Sion Pritchard" userId="7efb9fd462e5724e" providerId="LiveId" clId="{CF49A2C8-E9A6-439B-B4A5-2B68A7583343}" dt="2025-09-05T15:34:18.319" v="2"/>
          <ac:spMkLst>
            <pc:docMk/>
            <pc:sldMk cId="3686307441" sldId="273"/>
            <ac:spMk id="2" creationId="{C5363E3E-8ADD-F844-C945-647145227CC9}"/>
          </ac:spMkLst>
        </pc:spChg>
        <pc:spChg chg="mod ord">
          <ac:chgData name="Sion Pritchard" userId="7efb9fd462e5724e" providerId="LiveId" clId="{CF49A2C8-E9A6-439B-B4A5-2B68A7583343}" dt="2025-09-05T15:34:18.319" v="2"/>
          <ac:spMkLst>
            <pc:docMk/>
            <pc:sldMk cId="3686307441" sldId="273"/>
            <ac:spMk id="3" creationId="{770AEA3F-10FF-D9A3-2FE1-A233405CA7B4}"/>
          </ac:spMkLst>
        </pc:spChg>
      </pc:sldChg>
      <pc:sldChg chg="addSp delSp modSp mod setBg modClrScheme chgLayout">
        <pc:chgData name="Sion Pritchard" userId="7efb9fd462e5724e" providerId="LiveId" clId="{CF49A2C8-E9A6-439B-B4A5-2B68A7583343}" dt="2025-09-05T15:39:25.520" v="147" actId="26606"/>
        <pc:sldMkLst>
          <pc:docMk/>
          <pc:sldMk cId="679212177" sldId="274"/>
        </pc:sldMkLst>
        <pc:spChg chg="mod ord">
          <ac:chgData name="Sion Pritchard" userId="7efb9fd462e5724e" providerId="LiveId" clId="{CF49A2C8-E9A6-439B-B4A5-2B68A7583343}" dt="2025-09-05T15:39:25.520" v="147" actId="26606"/>
          <ac:spMkLst>
            <pc:docMk/>
            <pc:sldMk cId="679212177" sldId="274"/>
            <ac:spMk id="2" creationId="{D6FA2103-EC31-DABC-904E-8F9AD651244B}"/>
          </ac:spMkLst>
        </pc:spChg>
        <pc:spChg chg="add del">
          <ac:chgData name="Sion Pritchard" userId="7efb9fd462e5724e" providerId="LiveId" clId="{CF49A2C8-E9A6-439B-B4A5-2B68A7583343}" dt="2025-09-05T15:39:25.349" v="146" actId="26606"/>
          <ac:spMkLst>
            <pc:docMk/>
            <pc:sldMk cId="679212177" sldId="274"/>
            <ac:spMk id="6" creationId="{5B1AD7AF-3A60-4C4F-979F-367102EFD94E}"/>
          </ac:spMkLst>
        </pc:spChg>
        <pc:spChg chg="add del">
          <ac:chgData name="Sion Pritchard" userId="7efb9fd462e5724e" providerId="LiveId" clId="{CF49A2C8-E9A6-439B-B4A5-2B68A7583343}" dt="2025-09-05T15:39:25.349" v="146" actId="26606"/>
          <ac:spMkLst>
            <pc:docMk/>
            <pc:sldMk cId="679212177" sldId="274"/>
            <ac:spMk id="8" creationId="{56177C8A-E75D-4FB9-8BA0-1FC843442E64}"/>
          </ac:spMkLst>
        </pc:spChg>
        <pc:spChg chg="add">
          <ac:chgData name="Sion Pritchard" userId="7efb9fd462e5724e" providerId="LiveId" clId="{CF49A2C8-E9A6-439B-B4A5-2B68A7583343}" dt="2025-09-05T15:39:25.520" v="147" actId="26606"/>
          <ac:spMkLst>
            <pc:docMk/>
            <pc:sldMk cId="679212177" sldId="274"/>
            <ac:spMk id="22" creationId="{E770CA6A-B3B0-4826-A91F-B2B1F8922026}"/>
          </ac:spMkLst>
        </pc:spChg>
        <pc:picChg chg="add del">
          <ac:chgData name="Sion Pritchard" userId="7efb9fd462e5724e" providerId="LiveId" clId="{CF49A2C8-E9A6-439B-B4A5-2B68A7583343}" dt="2025-09-05T15:39:25.349" v="146" actId="26606"/>
          <ac:picMkLst>
            <pc:docMk/>
            <pc:sldMk cId="679212177" sldId="274"/>
            <ac:picMk id="5" creationId="{AE0BBD62-840F-4727-8E73-174F0D657745}"/>
          </ac:picMkLst>
        </pc:picChg>
        <pc:picChg chg="add del">
          <ac:chgData name="Sion Pritchard" userId="7efb9fd462e5724e" providerId="LiveId" clId="{CF49A2C8-E9A6-439B-B4A5-2B68A7583343}" dt="2025-09-05T15:39:25.349" v="146" actId="26606"/>
          <ac:picMkLst>
            <pc:docMk/>
            <pc:sldMk cId="679212177" sldId="274"/>
            <ac:picMk id="7" creationId="{F6559626-B5BE-44EF-8F21-5B2E7597935F}"/>
          </ac:picMkLst>
        </pc:picChg>
        <pc:picChg chg="add del">
          <ac:chgData name="Sion Pritchard" userId="7efb9fd462e5724e" providerId="LiveId" clId="{CF49A2C8-E9A6-439B-B4A5-2B68A7583343}" dt="2025-09-05T15:39:25.349" v="146" actId="26606"/>
          <ac:picMkLst>
            <pc:docMk/>
            <pc:sldMk cId="679212177" sldId="274"/>
            <ac:picMk id="10" creationId="{FA85432F-F112-46C7-BF23-5801FAC719DA}"/>
          </ac:picMkLst>
        </pc:picChg>
        <pc:picChg chg="add del">
          <ac:chgData name="Sion Pritchard" userId="7efb9fd462e5724e" providerId="LiveId" clId="{CF49A2C8-E9A6-439B-B4A5-2B68A7583343}" dt="2025-09-05T15:39:25.349" v="146" actId="26606"/>
          <ac:picMkLst>
            <pc:docMk/>
            <pc:sldMk cId="679212177" sldId="274"/>
            <ac:picMk id="17" creationId="{364454F8-571B-4920-8B9E-6750E65D6BC9}"/>
          </ac:picMkLst>
        </pc:picChg>
        <pc:picChg chg="add">
          <ac:chgData name="Sion Pritchard" userId="7efb9fd462e5724e" providerId="LiveId" clId="{CF49A2C8-E9A6-439B-B4A5-2B68A7583343}" dt="2025-09-05T15:39:25.520" v="147" actId="26606"/>
          <ac:picMkLst>
            <pc:docMk/>
            <pc:sldMk cId="679212177" sldId="274"/>
            <ac:picMk id="19" creationId="{F6559626-B5BE-44EF-8F21-5B2E7597935F}"/>
          </ac:picMkLst>
        </pc:picChg>
        <pc:picChg chg="add">
          <ac:chgData name="Sion Pritchard" userId="7efb9fd462e5724e" providerId="LiveId" clId="{CF49A2C8-E9A6-439B-B4A5-2B68A7583343}" dt="2025-09-05T15:39:25.520" v="147" actId="26606"/>
          <ac:picMkLst>
            <pc:docMk/>
            <pc:sldMk cId="679212177" sldId="274"/>
            <ac:picMk id="20" creationId="{AE0BBD62-840F-4727-8E73-174F0D657745}"/>
          </ac:picMkLst>
        </pc:picChg>
        <pc:picChg chg="add">
          <ac:chgData name="Sion Pritchard" userId="7efb9fd462e5724e" providerId="LiveId" clId="{CF49A2C8-E9A6-439B-B4A5-2B68A7583343}" dt="2025-09-05T15:39:25.520" v="147" actId="26606"/>
          <ac:picMkLst>
            <pc:docMk/>
            <pc:sldMk cId="679212177" sldId="274"/>
            <ac:picMk id="26" creationId="{1840A608-84A3-4CEC-BE1B-7A9717769D6F}"/>
          </ac:picMkLst>
        </pc:picChg>
        <pc:cxnChg chg="add">
          <ac:chgData name="Sion Pritchard" userId="7efb9fd462e5724e" providerId="LiveId" clId="{CF49A2C8-E9A6-439B-B4A5-2B68A7583343}" dt="2025-09-05T15:39:25.520" v="147" actId="26606"/>
          <ac:cxnSpMkLst>
            <pc:docMk/>
            <pc:sldMk cId="679212177" sldId="274"/>
            <ac:cxnSpMk id="24" creationId="{6FE641DB-A503-41DE-ACA6-36B41C6C2BE9}"/>
          </ac:cxnSpMkLst>
        </pc:cxnChg>
      </pc:sldChg>
      <pc:sldChg chg="modSp mod modClrScheme chgLayout">
        <pc:chgData name="Sion Pritchard" userId="7efb9fd462e5724e" providerId="LiveId" clId="{CF49A2C8-E9A6-439B-B4A5-2B68A7583343}" dt="2025-09-05T15:39:38.146" v="148" actId="26606"/>
        <pc:sldMkLst>
          <pc:docMk/>
          <pc:sldMk cId="3498279057" sldId="275"/>
        </pc:sldMkLst>
        <pc:spChg chg="mod ord">
          <ac:chgData name="Sion Pritchard" userId="7efb9fd462e5724e" providerId="LiveId" clId="{CF49A2C8-E9A6-439B-B4A5-2B68A7583343}" dt="2025-09-05T15:34:18.319" v="2"/>
          <ac:spMkLst>
            <pc:docMk/>
            <pc:sldMk cId="3498279057" sldId="275"/>
            <ac:spMk id="2" creationId="{F50C7B8C-16A9-FF93-56F6-0DC9005C2039}"/>
          </ac:spMkLst>
        </pc:spChg>
        <pc:graphicFrameChg chg="mod ord modGraphic">
          <ac:chgData name="Sion Pritchard" userId="7efb9fd462e5724e" providerId="LiveId" clId="{CF49A2C8-E9A6-439B-B4A5-2B68A7583343}" dt="2025-09-05T15:39:38.146" v="148" actId="26606"/>
          <ac:graphicFrameMkLst>
            <pc:docMk/>
            <pc:sldMk cId="3498279057" sldId="275"/>
            <ac:graphicFrameMk id="7" creationId="{B4DD295E-C872-9698-83EC-3B9680A8B338}"/>
          </ac:graphicFrameMkLst>
        </pc:graphicFrameChg>
      </pc:sldChg>
      <pc:sldChg chg="modSp mod modClrScheme chgLayout">
        <pc:chgData name="Sion Pritchard" userId="7efb9fd462e5724e" providerId="LiveId" clId="{CF49A2C8-E9A6-439B-B4A5-2B68A7583343}" dt="2025-09-05T15:39:55.123" v="150" actId="26606"/>
        <pc:sldMkLst>
          <pc:docMk/>
          <pc:sldMk cId="3724362244" sldId="276"/>
        </pc:sldMkLst>
        <pc:spChg chg="mod ord">
          <ac:chgData name="Sion Pritchard" userId="7efb9fd462e5724e" providerId="LiveId" clId="{CF49A2C8-E9A6-439B-B4A5-2B68A7583343}" dt="2025-09-05T15:39:55.123" v="150" actId="26606"/>
          <ac:spMkLst>
            <pc:docMk/>
            <pc:sldMk cId="3724362244" sldId="276"/>
            <ac:spMk id="2" creationId="{C3641470-20EB-F368-7AE9-05234D47B6CC}"/>
          </ac:spMkLst>
        </pc:spChg>
        <pc:spChg chg="mod">
          <ac:chgData name="Sion Pritchard" userId="7efb9fd462e5724e" providerId="LiveId" clId="{CF49A2C8-E9A6-439B-B4A5-2B68A7583343}" dt="2025-09-05T15:39:55.123" v="150" actId="26606"/>
          <ac:spMkLst>
            <pc:docMk/>
            <pc:sldMk cId="3724362244" sldId="276"/>
            <ac:spMk id="85" creationId="{05318E9C-CC74-0951-A0F0-930B2592CE8D}"/>
          </ac:spMkLst>
        </pc:spChg>
        <pc:picChg chg="mod ord">
          <ac:chgData name="Sion Pritchard" userId="7efb9fd462e5724e" providerId="LiveId" clId="{CF49A2C8-E9A6-439B-B4A5-2B68A7583343}" dt="2025-09-05T15:39:55.123" v="150" actId="26606"/>
          <ac:picMkLst>
            <pc:docMk/>
            <pc:sldMk cId="3724362244" sldId="276"/>
            <ac:picMk id="6" creationId="{B665FA05-573F-0008-861A-AF8012C8B1EB}"/>
          </ac:picMkLst>
        </pc:picChg>
      </pc:sldChg>
      <pc:sldChg chg="addSp modSp mod setClrOvrMap chgLayout">
        <pc:chgData name="Sion Pritchard" userId="7efb9fd462e5724e" providerId="LiveId" clId="{CF49A2C8-E9A6-439B-B4A5-2B68A7583343}" dt="2025-09-05T15:40:36.885" v="153" actId="26606"/>
        <pc:sldMkLst>
          <pc:docMk/>
          <pc:sldMk cId="3400730250" sldId="277"/>
        </pc:sldMkLst>
        <pc:spChg chg="mod ord">
          <ac:chgData name="Sion Pritchard" userId="7efb9fd462e5724e" providerId="LiveId" clId="{CF49A2C8-E9A6-439B-B4A5-2B68A7583343}" dt="2025-09-05T15:40:36.885" v="153" actId="26606"/>
          <ac:spMkLst>
            <pc:docMk/>
            <pc:sldMk cId="3400730250" sldId="277"/>
            <ac:spMk id="2" creationId="{7977B08C-636F-5874-68E8-21AFC1D483CF}"/>
          </ac:spMkLst>
        </pc:spChg>
        <pc:spChg chg="mod ord">
          <ac:chgData name="Sion Pritchard" userId="7efb9fd462e5724e" providerId="LiveId" clId="{CF49A2C8-E9A6-439B-B4A5-2B68A7583343}" dt="2025-09-05T15:40:36.885" v="153" actId="26606"/>
          <ac:spMkLst>
            <pc:docMk/>
            <pc:sldMk cId="3400730250" sldId="277"/>
            <ac:spMk id="22" creationId="{1019C5A5-6BE6-1F62-8555-5B923ECF2423}"/>
          </ac:spMkLst>
        </pc:spChg>
        <pc:spChg chg="add">
          <ac:chgData name="Sion Pritchard" userId="7efb9fd462e5724e" providerId="LiveId" clId="{CF49A2C8-E9A6-439B-B4A5-2B68A7583343}" dt="2025-09-05T15:40:36.885" v="153" actId="26606"/>
          <ac:spMkLst>
            <pc:docMk/>
            <pc:sldMk cId="3400730250" sldId="277"/>
            <ac:spMk id="27" creationId="{2DA785FA-C071-43A3-A397-53F1104417FB}"/>
          </ac:spMkLst>
        </pc:spChg>
        <pc:picChg chg="mod">
          <ac:chgData name="Sion Pritchard" userId="7efb9fd462e5724e" providerId="LiveId" clId="{CF49A2C8-E9A6-439B-B4A5-2B68A7583343}" dt="2025-09-05T15:40:36.885" v="153" actId="26606"/>
          <ac:picMkLst>
            <pc:docMk/>
            <pc:sldMk cId="3400730250" sldId="277"/>
            <ac:picMk id="5" creationId="{A3D6CAD7-08EA-BD2B-EC55-0242A21C2D68}"/>
          </ac:picMkLst>
        </pc:picChg>
        <pc:picChg chg="add">
          <ac:chgData name="Sion Pritchard" userId="7efb9fd462e5724e" providerId="LiveId" clId="{CF49A2C8-E9A6-439B-B4A5-2B68A7583343}" dt="2025-09-05T15:40:36.885" v="153" actId="26606"/>
          <ac:picMkLst>
            <pc:docMk/>
            <pc:sldMk cId="3400730250" sldId="277"/>
            <ac:picMk id="29" creationId="{B654D573-EC63-4874-BAA1-1F203B95BF62}"/>
          </ac:picMkLst>
        </pc:picChg>
      </pc:sldChg>
      <pc:sldChg chg="delSp delDesignElem">
        <pc:chgData name="Sion Pritchard" userId="7efb9fd462e5724e" providerId="LiveId" clId="{CF49A2C8-E9A6-439B-B4A5-2B68A7583343}" dt="2025-09-05T15:40:19.480" v="152"/>
        <pc:sldMkLst>
          <pc:docMk/>
          <pc:sldMk cId="1251101132" sldId="278"/>
        </pc:sldMkLst>
        <pc:spChg chg="del">
          <ac:chgData name="Sion Pritchard" userId="7efb9fd462e5724e" providerId="LiveId" clId="{CF49A2C8-E9A6-439B-B4A5-2B68A7583343}" dt="2025-09-05T15:40:19.480" v="152"/>
          <ac:spMkLst>
            <pc:docMk/>
            <pc:sldMk cId="1251101132" sldId="278"/>
            <ac:spMk id="18" creationId="{5B015324-98EE-4370-8001-85C1278A18ED}"/>
          </ac:spMkLst>
        </pc:spChg>
        <pc:picChg chg="del">
          <ac:chgData name="Sion Pritchard" userId="7efb9fd462e5724e" providerId="LiveId" clId="{CF49A2C8-E9A6-439B-B4A5-2B68A7583343}" dt="2025-09-05T15:40:19.480" v="152"/>
          <ac:picMkLst>
            <pc:docMk/>
            <pc:sldMk cId="1251101132" sldId="278"/>
            <ac:picMk id="19" creationId="{14E49BFF-40A2-4616-8638-9CBE4EC1F6AA}"/>
          </ac:picMkLst>
        </pc:picChg>
      </pc:sldChg>
      <pc:sldChg chg="addSp modSp mod setClrOvrMap">
        <pc:chgData name="Sion Pritchard" userId="7efb9fd462e5724e" providerId="LiveId" clId="{CF49A2C8-E9A6-439B-B4A5-2B68A7583343}" dt="2025-09-05T15:40:46.985" v="154" actId="26606"/>
        <pc:sldMkLst>
          <pc:docMk/>
          <pc:sldMk cId="1460692258" sldId="279"/>
        </pc:sldMkLst>
        <pc:spChg chg="mod">
          <ac:chgData name="Sion Pritchard" userId="7efb9fd462e5724e" providerId="LiveId" clId="{CF49A2C8-E9A6-439B-B4A5-2B68A7583343}" dt="2025-09-05T15:40:46.985" v="154" actId="26606"/>
          <ac:spMkLst>
            <pc:docMk/>
            <pc:sldMk cId="1460692258" sldId="279"/>
            <ac:spMk id="2" creationId="{D3879CB3-7BDC-1D4D-0CD3-3D23FD304279}"/>
          </ac:spMkLst>
        </pc:spChg>
        <pc:spChg chg="mod">
          <ac:chgData name="Sion Pritchard" userId="7efb9fd462e5724e" providerId="LiveId" clId="{CF49A2C8-E9A6-439B-B4A5-2B68A7583343}" dt="2025-09-05T15:40:46.985" v="154" actId="26606"/>
          <ac:spMkLst>
            <pc:docMk/>
            <pc:sldMk cId="1460692258" sldId="279"/>
            <ac:spMk id="17" creationId="{341E19A6-6EA8-D2B8-6FF2-B61ACE6E973C}"/>
          </ac:spMkLst>
        </pc:spChg>
        <pc:spChg chg="add">
          <ac:chgData name="Sion Pritchard" userId="7efb9fd462e5724e" providerId="LiveId" clId="{CF49A2C8-E9A6-439B-B4A5-2B68A7583343}" dt="2025-09-05T15:40:46.985" v="154" actId="26606"/>
          <ac:spMkLst>
            <pc:docMk/>
            <pc:sldMk cId="1460692258" sldId="279"/>
            <ac:spMk id="19" creationId="{915FA5E9-6A0B-4A0F-8F65-04FF17AE1E1B}"/>
          </ac:spMkLst>
        </pc:spChg>
        <pc:spChg chg="add">
          <ac:chgData name="Sion Pritchard" userId="7efb9fd462e5724e" providerId="LiveId" clId="{CF49A2C8-E9A6-439B-B4A5-2B68A7583343}" dt="2025-09-05T15:40:46.985" v="154" actId="26606"/>
          <ac:spMkLst>
            <pc:docMk/>
            <pc:sldMk cId="1460692258" sldId="279"/>
            <ac:spMk id="21" creationId="{6BFDDC8F-8D60-424D-8471-B32F1CB03A84}"/>
          </ac:spMkLst>
        </pc:spChg>
        <pc:picChg chg="mod">
          <ac:chgData name="Sion Pritchard" userId="7efb9fd462e5724e" providerId="LiveId" clId="{CF49A2C8-E9A6-439B-B4A5-2B68A7583343}" dt="2025-09-05T15:40:46.985" v="154" actId="26606"/>
          <ac:picMkLst>
            <pc:docMk/>
            <pc:sldMk cId="1460692258" sldId="279"/>
            <ac:picMk id="5" creationId="{D74D1BCB-275F-74D1-F56F-3CDADB71A8E5}"/>
          </ac:picMkLst>
        </pc:picChg>
        <pc:picChg chg="add">
          <ac:chgData name="Sion Pritchard" userId="7efb9fd462e5724e" providerId="LiveId" clId="{CF49A2C8-E9A6-439B-B4A5-2B68A7583343}" dt="2025-09-05T15:40:46.985" v="154" actId="26606"/>
          <ac:picMkLst>
            <pc:docMk/>
            <pc:sldMk cId="1460692258" sldId="279"/>
            <ac:picMk id="20" creationId="{469E9129-40A7-431A-9059-A3164DCE6B62}"/>
          </ac:picMkLst>
        </pc:picChg>
      </pc:sldChg>
      <pc:sldChg chg="modSp mod modClrScheme chgLayout">
        <pc:chgData name="Sion Pritchard" userId="7efb9fd462e5724e" providerId="LiveId" clId="{CF49A2C8-E9A6-439B-B4A5-2B68A7583343}" dt="2025-09-05T15:34:18.319" v="2"/>
        <pc:sldMkLst>
          <pc:docMk/>
          <pc:sldMk cId="827812292" sldId="280"/>
        </pc:sldMkLst>
        <pc:spChg chg="mod ord">
          <ac:chgData name="Sion Pritchard" userId="7efb9fd462e5724e" providerId="LiveId" clId="{CF49A2C8-E9A6-439B-B4A5-2B68A7583343}" dt="2025-09-05T15:34:18.319" v="2"/>
          <ac:spMkLst>
            <pc:docMk/>
            <pc:sldMk cId="827812292" sldId="280"/>
            <ac:spMk id="2" creationId="{59886089-76B6-C8B2-5043-9E68C8C643D1}"/>
          </ac:spMkLst>
        </pc:spChg>
        <pc:spChg chg="mod ord">
          <ac:chgData name="Sion Pritchard" userId="7efb9fd462e5724e" providerId="LiveId" clId="{CF49A2C8-E9A6-439B-B4A5-2B68A7583343}" dt="2025-09-05T15:34:18.319" v="2"/>
          <ac:spMkLst>
            <pc:docMk/>
            <pc:sldMk cId="827812292" sldId="280"/>
            <ac:spMk id="9" creationId="{3E10BEB8-A9A9-7462-565B-A0A0CDAB691E}"/>
          </ac:spMkLst>
        </pc:spChg>
      </pc:sldChg>
      <pc:sldChg chg="modSp mod modClrScheme chgLayout">
        <pc:chgData name="Sion Pritchard" userId="7efb9fd462e5724e" providerId="LiveId" clId="{CF49A2C8-E9A6-439B-B4A5-2B68A7583343}" dt="2025-09-05T15:34:18.319" v="2"/>
        <pc:sldMkLst>
          <pc:docMk/>
          <pc:sldMk cId="2703039242" sldId="281"/>
        </pc:sldMkLst>
        <pc:spChg chg="mod ord">
          <ac:chgData name="Sion Pritchard" userId="7efb9fd462e5724e" providerId="LiveId" clId="{CF49A2C8-E9A6-439B-B4A5-2B68A7583343}" dt="2025-09-05T15:34:18.319" v="2"/>
          <ac:spMkLst>
            <pc:docMk/>
            <pc:sldMk cId="2703039242" sldId="281"/>
            <ac:spMk id="2" creationId="{B78C864F-D850-B088-E0C4-0B5EBB4F66C6}"/>
          </ac:spMkLst>
        </pc:spChg>
        <pc:spChg chg="mod ord">
          <ac:chgData name="Sion Pritchard" userId="7efb9fd462e5724e" providerId="LiveId" clId="{CF49A2C8-E9A6-439B-B4A5-2B68A7583343}" dt="2025-09-05T15:34:18.319" v="2"/>
          <ac:spMkLst>
            <pc:docMk/>
            <pc:sldMk cId="2703039242" sldId="281"/>
            <ac:spMk id="9" creationId="{24EAE4AE-9C94-CCAD-8CB1-CC3136B1262D}"/>
          </ac:spMkLst>
        </pc:spChg>
      </pc:sldChg>
      <pc:sldChg chg="addSp delSp modSp mod setBg modClrScheme chgLayout">
        <pc:chgData name="Sion Pritchard" userId="7efb9fd462e5724e" providerId="LiveId" clId="{CF49A2C8-E9A6-439B-B4A5-2B68A7583343}" dt="2025-09-05T15:45:15.177" v="192" actId="26606"/>
        <pc:sldMkLst>
          <pc:docMk/>
          <pc:sldMk cId="2255734513" sldId="289"/>
        </pc:sldMkLst>
        <pc:spChg chg="mod ord">
          <ac:chgData name="Sion Pritchard" userId="7efb9fd462e5724e" providerId="LiveId" clId="{CF49A2C8-E9A6-439B-B4A5-2B68A7583343}" dt="2025-09-05T15:45:15.177" v="192" actId="26606"/>
          <ac:spMkLst>
            <pc:docMk/>
            <pc:sldMk cId="2255734513" sldId="289"/>
            <ac:spMk id="2" creationId="{C4E14E43-BB7E-F817-FF3E-2765165F92C5}"/>
          </ac:spMkLst>
        </pc:spChg>
        <pc:spChg chg="mod ord">
          <ac:chgData name="Sion Pritchard" userId="7efb9fd462e5724e" providerId="LiveId" clId="{CF49A2C8-E9A6-439B-B4A5-2B68A7583343}" dt="2025-09-05T15:45:15.177" v="192" actId="26606"/>
          <ac:spMkLst>
            <pc:docMk/>
            <pc:sldMk cId="2255734513" sldId="289"/>
            <ac:spMk id="3" creationId="{6CC2D891-D15B-956B-ED6D-A9D057605AAD}"/>
          </ac:spMkLst>
        </pc:spChg>
        <pc:spChg chg="mod ord">
          <ac:chgData name="Sion Pritchard" userId="7efb9fd462e5724e" providerId="LiveId" clId="{CF49A2C8-E9A6-439B-B4A5-2B68A7583343}" dt="2025-09-05T15:45:15.177" v="192" actId="26606"/>
          <ac:spMkLst>
            <pc:docMk/>
            <pc:sldMk cId="2255734513" sldId="289"/>
            <ac:spMk id="4" creationId="{9DA9A094-B11D-45A3-8A44-F1B2A5E65FB1}"/>
          </ac:spMkLst>
        </pc:spChg>
        <pc:spChg chg="mod ord">
          <ac:chgData name="Sion Pritchard" userId="7efb9fd462e5724e" providerId="LiveId" clId="{CF49A2C8-E9A6-439B-B4A5-2B68A7583343}" dt="2025-09-05T15:45:15.177" v="192" actId="26606"/>
          <ac:spMkLst>
            <pc:docMk/>
            <pc:sldMk cId="2255734513" sldId="289"/>
            <ac:spMk id="5" creationId="{76347CFB-81A9-B950-1FA2-049F2FED8203}"/>
          </ac:spMkLst>
        </pc:spChg>
        <pc:spChg chg="add del">
          <ac:chgData name="Sion Pritchard" userId="7efb9fd462e5724e" providerId="LiveId" clId="{CF49A2C8-E9A6-439B-B4A5-2B68A7583343}" dt="2025-09-05T15:45:15.166" v="191" actId="26606"/>
          <ac:spMkLst>
            <pc:docMk/>
            <pc:sldMk cId="2255734513" sldId="289"/>
            <ac:spMk id="10" creationId="{637BD688-14A6-4B96-B8A2-3CD81C054FCE}"/>
          </ac:spMkLst>
        </pc:spChg>
        <pc:spChg chg="add del">
          <ac:chgData name="Sion Pritchard" userId="7efb9fd462e5724e" providerId="LiveId" clId="{CF49A2C8-E9A6-439B-B4A5-2B68A7583343}" dt="2025-09-05T15:45:15.166" v="191" actId="26606"/>
          <ac:spMkLst>
            <pc:docMk/>
            <pc:sldMk cId="2255734513" sldId="289"/>
            <ac:spMk id="12" creationId="{B7B2544F-CA5E-40F6-9525-716A90C83FC5}"/>
          </ac:spMkLst>
        </pc:spChg>
        <pc:spChg chg="add">
          <ac:chgData name="Sion Pritchard" userId="7efb9fd462e5724e" providerId="LiveId" clId="{CF49A2C8-E9A6-439B-B4A5-2B68A7583343}" dt="2025-09-05T15:45:15.177" v="192" actId="26606"/>
          <ac:spMkLst>
            <pc:docMk/>
            <pc:sldMk cId="2255734513" sldId="289"/>
            <ac:spMk id="16" creationId="{FB0F52CA-65A7-4535-BF3C-22D126766D12}"/>
          </ac:spMkLst>
        </pc:spChg>
        <pc:spChg chg="add">
          <ac:chgData name="Sion Pritchard" userId="7efb9fd462e5724e" providerId="LiveId" clId="{CF49A2C8-E9A6-439B-B4A5-2B68A7583343}" dt="2025-09-05T15:45:15.177" v="192" actId="26606"/>
          <ac:spMkLst>
            <pc:docMk/>
            <pc:sldMk cId="2255734513" sldId="289"/>
            <ac:spMk id="17" creationId="{B2525B01-FF71-4E47-84A9-6A8029A113FD}"/>
          </ac:spMkLst>
        </pc:spChg>
        <pc:picChg chg="del">
          <ac:chgData name="Sion Pritchard" userId="7efb9fd462e5724e" providerId="LiveId" clId="{CF49A2C8-E9A6-439B-B4A5-2B68A7583343}" dt="2025-09-05T15:45:09.324" v="189" actId="478"/>
          <ac:picMkLst>
            <pc:docMk/>
            <pc:sldMk cId="2255734513" sldId="289"/>
            <ac:picMk id="7" creationId="{15A628B1-E693-F8FA-9C0D-824273CBFB55}"/>
          </ac:picMkLst>
        </pc:picChg>
        <pc:picChg chg="add del">
          <ac:chgData name="Sion Pritchard" userId="7efb9fd462e5724e" providerId="LiveId" clId="{CF49A2C8-E9A6-439B-B4A5-2B68A7583343}" dt="2025-09-05T15:45:15.166" v="191" actId="26606"/>
          <ac:picMkLst>
            <pc:docMk/>
            <pc:sldMk cId="2255734513" sldId="289"/>
            <ac:picMk id="14" creationId="{757AB653-403A-4C29-A765-2D5A9A91CA46}"/>
          </ac:picMkLst>
        </pc:picChg>
      </pc:sldChg>
      <pc:sldChg chg="addSp delSp modSp mod modClrScheme setClrOvrMap delDesignElem chgLayout">
        <pc:chgData name="Sion Pritchard" userId="7efb9fd462e5724e" providerId="LiveId" clId="{CF49A2C8-E9A6-439B-B4A5-2B68A7583343}" dt="2025-09-05T15:46:40.086" v="214" actId="26606"/>
        <pc:sldMkLst>
          <pc:docMk/>
          <pc:sldMk cId="275749016" sldId="290"/>
        </pc:sldMkLst>
        <pc:spChg chg="mod ord">
          <ac:chgData name="Sion Pritchard" userId="7efb9fd462e5724e" providerId="LiveId" clId="{CF49A2C8-E9A6-439B-B4A5-2B68A7583343}" dt="2025-09-05T15:46:12.710" v="211" actId="26606"/>
          <ac:spMkLst>
            <pc:docMk/>
            <pc:sldMk cId="275749016" sldId="290"/>
            <ac:spMk id="2" creationId="{B7A824E1-5FE5-AA11-7850-49B52683E50B}"/>
          </ac:spMkLst>
        </pc:spChg>
        <pc:spChg chg="mod ord">
          <ac:chgData name="Sion Pritchard" userId="7efb9fd462e5724e" providerId="LiveId" clId="{CF49A2C8-E9A6-439B-B4A5-2B68A7583343}" dt="2025-09-05T15:46:40.086" v="214" actId="26606"/>
          <ac:spMkLst>
            <pc:docMk/>
            <pc:sldMk cId="275749016" sldId="290"/>
            <ac:spMk id="5" creationId="{03227D28-AD52-CE8D-F100-08F155AECE9B}"/>
          </ac:spMkLst>
        </pc:spChg>
        <pc:spChg chg="add del">
          <ac:chgData name="Sion Pritchard" userId="7efb9fd462e5724e" providerId="LiveId" clId="{CF49A2C8-E9A6-439B-B4A5-2B68A7583343}" dt="2025-09-05T15:46:12.620" v="210" actId="26606"/>
          <ac:spMkLst>
            <pc:docMk/>
            <pc:sldMk cId="275749016" sldId="290"/>
            <ac:spMk id="8" creationId="{AD435D65-E643-4035-87B7-B9A1189841C0}"/>
          </ac:spMkLst>
        </pc:spChg>
        <pc:spChg chg="add">
          <ac:chgData name="Sion Pritchard" userId="7efb9fd462e5724e" providerId="LiveId" clId="{CF49A2C8-E9A6-439B-B4A5-2B68A7583343}" dt="2025-09-05T15:46:40.086" v="214" actId="26606"/>
          <ac:spMkLst>
            <pc:docMk/>
            <pc:sldMk cId="275749016" sldId="290"/>
            <ac:spMk id="9" creationId="{D3614FAD-F1AC-48E9-9876-CB07C26501FA}"/>
          </ac:spMkLst>
        </pc:spChg>
        <pc:spChg chg="add del">
          <ac:chgData name="Sion Pritchard" userId="7efb9fd462e5724e" providerId="LiveId" clId="{CF49A2C8-E9A6-439B-B4A5-2B68A7583343}" dt="2025-09-05T15:46:12.620" v="210" actId="26606"/>
          <ac:spMkLst>
            <pc:docMk/>
            <pc:sldMk cId="275749016" sldId="290"/>
            <ac:spMk id="13" creationId="{FA8E1E3C-F8D2-4308-8393-52DAD38720FE}"/>
          </ac:spMkLst>
        </pc:spChg>
        <pc:spChg chg="add del">
          <ac:chgData name="Sion Pritchard" userId="7efb9fd462e5724e" providerId="LiveId" clId="{CF49A2C8-E9A6-439B-B4A5-2B68A7583343}" dt="2025-09-05T15:46:37.543" v="213"/>
          <ac:spMkLst>
            <pc:docMk/>
            <pc:sldMk cId="275749016" sldId="290"/>
            <ac:spMk id="19" creationId="{D3614FAD-F1AC-48E9-9876-CB07C26501FA}"/>
          </ac:spMkLst>
        </pc:spChg>
        <pc:graphicFrameChg chg="add mod ord">
          <ac:chgData name="Sion Pritchard" userId="7efb9fd462e5724e" providerId="LiveId" clId="{CF49A2C8-E9A6-439B-B4A5-2B68A7583343}" dt="2025-09-05T15:46:40.086" v="214" actId="26606"/>
          <ac:graphicFrameMkLst>
            <pc:docMk/>
            <pc:sldMk cId="275749016" sldId="290"/>
            <ac:graphicFrameMk id="6" creationId="{6E2FF158-EEAF-27C8-2E18-04705D8A082D}"/>
          </ac:graphicFrameMkLst>
        </pc:graphicFrameChg>
        <pc:picChg chg="del">
          <ac:chgData name="Sion Pritchard" userId="7efb9fd462e5724e" providerId="LiveId" clId="{CF49A2C8-E9A6-439B-B4A5-2B68A7583343}" dt="2025-09-05T15:45:31.682" v="193" actId="478"/>
          <ac:picMkLst>
            <pc:docMk/>
            <pc:sldMk cId="275749016" sldId="290"/>
            <ac:picMk id="7" creationId="{883761E0-A20D-E84D-9591-018ABC08F060}"/>
          </ac:picMkLst>
        </pc:picChg>
        <pc:picChg chg="add">
          <ac:chgData name="Sion Pritchard" userId="7efb9fd462e5724e" providerId="LiveId" clId="{CF49A2C8-E9A6-439B-B4A5-2B68A7583343}" dt="2025-09-05T15:46:40.086" v="214" actId="26606"/>
          <ac:picMkLst>
            <pc:docMk/>
            <pc:sldMk cId="275749016" sldId="290"/>
            <ac:picMk id="10" creationId="{BD161D41-73C8-4487-A212-48A57E7BE73D}"/>
          </ac:picMkLst>
        </pc:picChg>
        <pc:picChg chg="add del">
          <ac:chgData name="Sion Pritchard" userId="7efb9fd462e5724e" providerId="LiveId" clId="{CF49A2C8-E9A6-439B-B4A5-2B68A7583343}" dt="2025-09-05T15:46:12.620" v="210" actId="26606"/>
          <ac:picMkLst>
            <pc:docMk/>
            <pc:sldMk cId="275749016" sldId="290"/>
            <ac:picMk id="15" creationId="{AB6081D4-5F83-4C05-AFFE-1395456D38CA}"/>
          </ac:picMkLst>
        </pc:picChg>
        <pc:picChg chg="add del">
          <ac:chgData name="Sion Pritchard" userId="7efb9fd462e5724e" providerId="LiveId" clId="{CF49A2C8-E9A6-439B-B4A5-2B68A7583343}" dt="2025-09-05T15:46:12.620" v="210" actId="26606"/>
          <ac:picMkLst>
            <pc:docMk/>
            <pc:sldMk cId="275749016" sldId="290"/>
            <ac:picMk id="17" creationId="{29A9CE89-5BEA-4699-AEAA-51CEC2198EED}"/>
          </ac:picMkLst>
        </pc:picChg>
        <pc:picChg chg="add del">
          <ac:chgData name="Sion Pritchard" userId="7efb9fd462e5724e" providerId="LiveId" clId="{CF49A2C8-E9A6-439B-B4A5-2B68A7583343}" dt="2025-09-05T15:46:37.543" v="213"/>
          <ac:picMkLst>
            <pc:docMk/>
            <pc:sldMk cId="275749016" sldId="290"/>
            <ac:picMk id="20" creationId="{BD161D41-73C8-4487-A212-48A57E7BE73D}"/>
          </ac:picMkLst>
        </pc:picChg>
      </pc:sldChg>
      <pc:sldChg chg="addSp modSp mod setBg modClrScheme chgLayout">
        <pc:chgData name="Sion Pritchard" userId="7efb9fd462e5724e" providerId="LiveId" clId="{CF49A2C8-E9A6-439B-B4A5-2B68A7583343}" dt="2025-09-05T15:44:58.923" v="188" actId="26606"/>
        <pc:sldMkLst>
          <pc:docMk/>
          <pc:sldMk cId="565292741" sldId="291"/>
        </pc:sldMkLst>
        <pc:spChg chg="mod ord">
          <ac:chgData name="Sion Pritchard" userId="7efb9fd462e5724e" providerId="LiveId" clId="{CF49A2C8-E9A6-439B-B4A5-2B68A7583343}" dt="2025-09-05T15:44:58.923" v="188" actId="26606"/>
          <ac:spMkLst>
            <pc:docMk/>
            <pc:sldMk cId="565292741" sldId="291"/>
            <ac:spMk id="2" creationId="{8D40E8EC-E4C4-D5BA-4A13-C00763D1F286}"/>
          </ac:spMkLst>
        </pc:spChg>
        <pc:spChg chg="mod ord">
          <ac:chgData name="Sion Pritchard" userId="7efb9fd462e5724e" providerId="LiveId" clId="{CF49A2C8-E9A6-439B-B4A5-2B68A7583343}" dt="2025-09-05T15:44:58.923" v="188" actId="26606"/>
          <ac:spMkLst>
            <pc:docMk/>
            <pc:sldMk cId="565292741" sldId="291"/>
            <ac:spMk id="3" creationId="{2B59FAE5-21A8-D3CF-482C-36E618CD84C8}"/>
          </ac:spMkLst>
        </pc:spChg>
        <pc:spChg chg="mod ord">
          <ac:chgData name="Sion Pritchard" userId="7efb9fd462e5724e" providerId="LiveId" clId="{CF49A2C8-E9A6-439B-B4A5-2B68A7583343}" dt="2025-09-05T15:44:58.923" v="188" actId="26606"/>
          <ac:spMkLst>
            <pc:docMk/>
            <pc:sldMk cId="565292741" sldId="291"/>
            <ac:spMk id="4" creationId="{88D39487-BB69-5B84-43A0-B9B3D0B49DA5}"/>
          </ac:spMkLst>
        </pc:spChg>
        <pc:spChg chg="mod ord">
          <ac:chgData name="Sion Pritchard" userId="7efb9fd462e5724e" providerId="LiveId" clId="{CF49A2C8-E9A6-439B-B4A5-2B68A7583343}" dt="2025-09-05T15:44:58.923" v="188" actId="26606"/>
          <ac:spMkLst>
            <pc:docMk/>
            <pc:sldMk cId="565292741" sldId="291"/>
            <ac:spMk id="5" creationId="{A18A1EFF-13B9-02C6-ADBF-D369B1BBDE09}"/>
          </ac:spMkLst>
        </pc:spChg>
        <pc:spChg chg="add">
          <ac:chgData name="Sion Pritchard" userId="7efb9fd462e5724e" providerId="LiveId" clId="{CF49A2C8-E9A6-439B-B4A5-2B68A7583343}" dt="2025-09-05T15:44:58.923" v="188" actId="26606"/>
          <ac:spMkLst>
            <pc:docMk/>
            <pc:sldMk cId="565292741" sldId="291"/>
            <ac:spMk id="7" creationId="{6529CFB1-4A36-4A05-8D7A-948E2277312A}"/>
          </ac:spMkLst>
        </pc:spChg>
        <pc:spChg chg="add">
          <ac:chgData name="Sion Pritchard" userId="7efb9fd462e5724e" providerId="LiveId" clId="{CF49A2C8-E9A6-439B-B4A5-2B68A7583343}" dt="2025-09-05T15:44:58.923" v="188" actId="26606"/>
          <ac:spMkLst>
            <pc:docMk/>
            <pc:sldMk cId="565292741" sldId="291"/>
            <ac:spMk id="8" creationId="{887B892C-9BD7-460D-B3EE-AB7C87F479B9}"/>
          </ac:spMkLst>
        </pc:spChg>
        <pc:picChg chg="add">
          <ac:chgData name="Sion Pritchard" userId="7efb9fd462e5724e" providerId="LiveId" clId="{CF49A2C8-E9A6-439B-B4A5-2B68A7583343}" dt="2025-09-05T15:44:58.923" v="188" actId="26606"/>
          <ac:picMkLst>
            <pc:docMk/>
            <pc:sldMk cId="565292741" sldId="291"/>
            <ac:picMk id="14" creationId="{6661354F-F6EC-4469-A5FA-C82D68AFEF12}"/>
          </ac:picMkLst>
        </pc:picChg>
      </pc:sldChg>
      <pc:sldChg chg="modSp mod modClrScheme chgLayout">
        <pc:chgData name="Sion Pritchard" userId="7efb9fd462e5724e" providerId="LiveId" clId="{CF49A2C8-E9A6-439B-B4A5-2B68A7583343}" dt="2025-09-05T15:34:18.319" v="2"/>
        <pc:sldMkLst>
          <pc:docMk/>
          <pc:sldMk cId="3575609279" sldId="292"/>
        </pc:sldMkLst>
        <pc:spChg chg="mod ord">
          <ac:chgData name="Sion Pritchard" userId="7efb9fd462e5724e" providerId="LiveId" clId="{CF49A2C8-E9A6-439B-B4A5-2B68A7583343}" dt="2025-09-05T15:34:18.319" v="2"/>
          <ac:spMkLst>
            <pc:docMk/>
            <pc:sldMk cId="3575609279" sldId="292"/>
            <ac:spMk id="2" creationId="{8E011492-AACA-1E31-260C-C0C41267A512}"/>
          </ac:spMkLst>
        </pc:spChg>
        <pc:spChg chg="mod ord">
          <ac:chgData name="Sion Pritchard" userId="7efb9fd462e5724e" providerId="LiveId" clId="{CF49A2C8-E9A6-439B-B4A5-2B68A7583343}" dt="2025-09-05T15:34:18.319" v="2"/>
          <ac:spMkLst>
            <pc:docMk/>
            <pc:sldMk cId="3575609279" sldId="292"/>
            <ac:spMk id="5" creationId="{FEAE94B4-2CFA-84ED-0454-158B3FBF92A3}"/>
          </ac:spMkLst>
        </pc:spChg>
        <pc:picChg chg="mod ord">
          <ac:chgData name="Sion Pritchard" userId="7efb9fd462e5724e" providerId="LiveId" clId="{CF49A2C8-E9A6-439B-B4A5-2B68A7583343}" dt="2025-09-05T15:34:18.319" v="2"/>
          <ac:picMkLst>
            <pc:docMk/>
            <pc:sldMk cId="3575609279" sldId="292"/>
            <ac:picMk id="7" creationId="{394AF8CD-0857-9CB3-974F-29F587AC8F02}"/>
          </ac:picMkLst>
        </pc:picChg>
      </pc:sldChg>
      <pc:sldChg chg="modSp mod modClrScheme chgLayout">
        <pc:chgData name="Sion Pritchard" userId="7efb9fd462e5724e" providerId="LiveId" clId="{CF49A2C8-E9A6-439B-B4A5-2B68A7583343}" dt="2025-09-05T15:34:18.319" v="2"/>
        <pc:sldMkLst>
          <pc:docMk/>
          <pc:sldMk cId="844097980" sldId="293"/>
        </pc:sldMkLst>
        <pc:spChg chg="mod ord">
          <ac:chgData name="Sion Pritchard" userId="7efb9fd462e5724e" providerId="LiveId" clId="{CF49A2C8-E9A6-439B-B4A5-2B68A7583343}" dt="2025-09-05T15:34:18.319" v="2"/>
          <ac:spMkLst>
            <pc:docMk/>
            <pc:sldMk cId="844097980" sldId="293"/>
            <ac:spMk id="2" creationId="{4264764A-C467-92C0-D98B-F7D3C4BF3662}"/>
          </ac:spMkLst>
        </pc:spChg>
        <pc:spChg chg="mod ord">
          <ac:chgData name="Sion Pritchard" userId="7efb9fd462e5724e" providerId="LiveId" clId="{CF49A2C8-E9A6-439B-B4A5-2B68A7583343}" dt="2025-09-05T15:34:18.319" v="2"/>
          <ac:spMkLst>
            <pc:docMk/>
            <pc:sldMk cId="844097980" sldId="293"/>
            <ac:spMk id="5" creationId="{164DCC2F-EE8D-0C23-8F7C-AAD775DAC958}"/>
          </ac:spMkLst>
        </pc:spChg>
        <pc:picChg chg="mod ord">
          <ac:chgData name="Sion Pritchard" userId="7efb9fd462e5724e" providerId="LiveId" clId="{CF49A2C8-E9A6-439B-B4A5-2B68A7583343}" dt="2025-09-05T15:34:18.319" v="2"/>
          <ac:picMkLst>
            <pc:docMk/>
            <pc:sldMk cId="844097980" sldId="293"/>
            <ac:picMk id="7" creationId="{81CCDFDA-5D43-9722-D457-0A09F2E71A4E}"/>
          </ac:picMkLst>
        </pc:picChg>
      </pc:sldChg>
      <pc:sldChg chg="addSp delSp modSp mod setBg modClrScheme chgLayout">
        <pc:chgData name="Sion Pritchard" userId="7efb9fd462e5724e" providerId="LiveId" clId="{CF49A2C8-E9A6-439B-B4A5-2B68A7583343}" dt="2025-09-05T15:41:20.686" v="160" actId="26606"/>
        <pc:sldMkLst>
          <pc:docMk/>
          <pc:sldMk cId="2176166185" sldId="294"/>
        </pc:sldMkLst>
        <pc:spChg chg="mod ord">
          <ac:chgData name="Sion Pritchard" userId="7efb9fd462e5724e" providerId="LiveId" clId="{CF49A2C8-E9A6-439B-B4A5-2B68A7583343}" dt="2025-09-05T15:41:20.686" v="160" actId="26606"/>
          <ac:spMkLst>
            <pc:docMk/>
            <pc:sldMk cId="2176166185" sldId="294"/>
            <ac:spMk id="2" creationId="{9A78D4C1-6A23-984E-868E-8DE8AF46E4FB}"/>
          </ac:spMkLst>
        </pc:spChg>
        <pc:spChg chg="mod ord">
          <ac:chgData name="Sion Pritchard" userId="7efb9fd462e5724e" providerId="LiveId" clId="{CF49A2C8-E9A6-439B-B4A5-2B68A7583343}" dt="2025-09-05T15:41:20.686" v="160" actId="26606"/>
          <ac:spMkLst>
            <pc:docMk/>
            <pc:sldMk cId="2176166185" sldId="294"/>
            <ac:spMk id="5" creationId="{D37D5F55-D1F0-D071-2102-E3116A115392}"/>
          </ac:spMkLst>
        </pc:spChg>
        <pc:spChg chg="add del">
          <ac:chgData name="Sion Pritchard" userId="7efb9fd462e5724e" providerId="LiveId" clId="{CF49A2C8-E9A6-439B-B4A5-2B68A7583343}" dt="2025-09-05T15:41:17.763" v="157" actId="26606"/>
          <ac:spMkLst>
            <pc:docMk/>
            <pc:sldMk cId="2176166185" sldId="294"/>
            <ac:spMk id="15" creationId="{915FA5E9-6A0B-4A0F-8F65-04FF17AE1E1B}"/>
          </ac:spMkLst>
        </pc:spChg>
        <pc:spChg chg="add del">
          <ac:chgData name="Sion Pritchard" userId="7efb9fd462e5724e" providerId="LiveId" clId="{CF49A2C8-E9A6-439B-B4A5-2B68A7583343}" dt="2025-09-05T15:41:17.763" v="157" actId="26606"/>
          <ac:spMkLst>
            <pc:docMk/>
            <pc:sldMk cId="2176166185" sldId="294"/>
            <ac:spMk id="19" creationId="{6BFDDC8F-8D60-424D-8471-B32F1CB03A84}"/>
          </ac:spMkLst>
        </pc:spChg>
        <pc:graphicFrameChg chg="mod modGraphic">
          <ac:chgData name="Sion Pritchard" userId="7efb9fd462e5724e" providerId="LiveId" clId="{CF49A2C8-E9A6-439B-B4A5-2B68A7583343}" dt="2025-09-05T15:41:20.686" v="160" actId="26606"/>
          <ac:graphicFrameMkLst>
            <pc:docMk/>
            <pc:sldMk cId="2176166185" sldId="294"/>
            <ac:graphicFrameMk id="10" creationId="{1E6875D8-E88C-20DE-4B91-F8C6F55ED640}"/>
          </ac:graphicFrameMkLst>
        </pc:graphicFrameChg>
        <pc:picChg chg="mod ord">
          <ac:chgData name="Sion Pritchard" userId="7efb9fd462e5724e" providerId="LiveId" clId="{CF49A2C8-E9A6-439B-B4A5-2B68A7583343}" dt="2025-09-05T15:41:20.686" v="160" actId="26606"/>
          <ac:picMkLst>
            <pc:docMk/>
            <pc:sldMk cId="2176166185" sldId="294"/>
            <ac:picMk id="7" creationId="{0D775630-8D75-B20F-CE87-510D1BB17477}"/>
          </ac:picMkLst>
        </pc:picChg>
        <pc:picChg chg="add del">
          <ac:chgData name="Sion Pritchard" userId="7efb9fd462e5724e" providerId="LiveId" clId="{CF49A2C8-E9A6-439B-B4A5-2B68A7583343}" dt="2025-09-05T15:41:17.763" v="157" actId="26606"/>
          <ac:picMkLst>
            <pc:docMk/>
            <pc:sldMk cId="2176166185" sldId="294"/>
            <ac:picMk id="17" creationId="{469E9129-40A7-431A-9059-A3164DCE6B62}"/>
          </ac:picMkLst>
        </pc:picChg>
      </pc:sldChg>
      <pc:sldChg chg="modSp mod modClrScheme chgLayout">
        <pc:chgData name="Sion Pritchard" userId="7efb9fd462e5724e" providerId="LiveId" clId="{CF49A2C8-E9A6-439B-B4A5-2B68A7583343}" dt="2025-09-05T15:41:34.907" v="162" actId="26606"/>
        <pc:sldMkLst>
          <pc:docMk/>
          <pc:sldMk cId="1627323730" sldId="295"/>
        </pc:sldMkLst>
        <pc:spChg chg="mod ord">
          <ac:chgData name="Sion Pritchard" userId="7efb9fd462e5724e" providerId="LiveId" clId="{CF49A2C8-E9A6-439B-B4A5-2B68A7583343}" dt="2025-09-05T15:34:18.319" v="2"/>
          <ac:spMkLst>
            <pc:docMk/>
            <pc:sldMk cId="1627323730" sldId="295"/>
            <ac:spMk id="2" creationId="{A6A649D2-F3F2-4B34-3634-571E70174441}"/>
          </ac:spMkLst>
        </pc:spChg>
        <pc:spChg chg="mod ord">
          <ac:chgData name="Sion Pritchard" userId="7efb9fd462e5724e" providerId="LiveId" clId="{CF49A2C8-E9A6-439B-B4A5-2B68A7583343}" dt="2025-09-05T15:41:34.907" v="162" actId="26606"/>
          <ac:spMkLst>
            <pc:docMk/>
            <pc:sldMk cId="1627323730" sldId="295"/>
            <ac:spMk id="5" creationId="{55E2FFC1-4F77-74AE-1BE5-EA4BD5DBB4DC}"/>
          </ac:spMkLst>
        </pc:spChg>
        <pc:spChg chg="mod">
          <ac:chgData name="Sion Pritchard" userId="7efb9fd462e5724e" providerId="LiveId" clId="{CF49A2C8-E9A6-439B-B4A5-2B68A7583343}" dt="2025-09-05T15:41:34.907" v="162" actId="26606"/>
          <ac:spMkLst>
            <pc:docMk/>
            <pc:sldMk cId="1627323730" sldId="295"/>
            <ac:spMk id="8" creationId="{61CF0CC0-9548-D030-1CFC-623A48AF8573}"/>
          </ac:spMkLst>
        </pc:spChg>
        <pc:picChg chg="mod ord">
          <ac:chgData name="Sion Pritchard" userId="7efb9fd462e5724e" providerId="LiveId" clId="{CF49A2C8-E9A6-439B-B4A5-2B68A7583343}" dt="2025-09-05T15:41:34.907" v="162" actId="26606"/>
          <ac:picMkLst>
            <pc:docMk/>
            <pc:sldMk cId="1627323730" sldId="295"/>
            <ac:picMk id="7" creationId="{ABED98D4-2C1E-7FE9-B5A0-4F3CDAC4B49A}"/>
          </ac:picMkLst>
        </pc:picChg>
      </pc:sldChg>
      <pc:sldChg chg="modSp mod">
        <pc:chgData name="Sion Pritchard" userId="7efb9fd462e5724e" providerId="LiveId" clId="{CF49A2C8-E9A6-439B-B4A5-2B68A7583343}" dt="2025-09-05T15:41:49.095" v="164" actId="27636"/>
        <pc:sldMkLst>
          <pc:docMk/>
          <pc:sldMk cId="1811637153" sldId="297"/>
        </pc:sldMkLst>
        <pc:spChg chg="mod">
          <ac:chgData name="Sion Pritchard" userId="7efb9fd462e5724e" providerId="LiveId" clId="{CF49A2C8-E9A6-439B-B4A5-2B68A7583343}" dt="2025-09-05T15:41:49.095" v="164" actId="27636"/>
          <ac:spMkLst>
            <pc:docMk/>
            <pc:sldMk cId="1811637153" sldId="297"/>
            <ac:spMk id="2" creationId="{23708D1E-BE83-2E0B-6D92-C5EF8509BE96}"/>
          </ac:spMkLst>
        </pc:spChg>
        <pc:spChg chg="mod">
          <ac:chgData name="Sion Pritchard" userId="7efb9fd462e5724e" providerId="LiveId" clId="{CF49A2C8-E9A6-439B-B4A5-2B68A7583343}" dt="2025-09-05T15:41:48.868" v="163"/>
          <ac:spMkLst>
            <pc:docMk/>
            <pc:sldMk cId="1811637153" sldId="297"/>
            <ac:spMk id="5" creationId="{012A46AF-C7EB-3D49-37A2-1B3DBEB092E8}"/>
          </ac:spMkLst>
        </pc:spChg>
      </pc:sldChg>
      <pc:sldChg chg="addSp delSp modSp mod setClrOvrMap delDesignElem">
        <pc:chgData name="Sion Pritchard" userId="7efb9fd462e5724e" providerId="LiveId" clId="{CF49A2C8-E9A6-439B-B4A5-2B68A7583343}" dt="2025-09-05T15:43:07.684" v="180" actId="14100"/>
        <pc:sldMkLst>
          <pc:docMk/>
          <pc:sldMk cId="3546997815" sldId="298"/>
        </pc:sldMkLst>
        <pc:spChg chg="mod">
          <ac:chgData name="Sion Pritchard" userId="7efb9fd462e5724e" providerId="LiveId" clId="{CF49A2C8-E9A6-439B-B4A5-2B68A7583343}" dt="2025-09-05T15:42:57.922" v="177" actId="26606"/>
          <ac:spMkLst>
            <pc:docMk/>
            <pc:sldMk cId="3546997815" sldId="298"/>
            <ac:spMk id="2" creationId="{3F1E0418-1ACB-62CB-4F9E-D00331D52EC2}"/>
          </ac:spMkLst>
        </pc:spChg>
        <pc:spChg chg="mod">
          <ac:chgData name="Sion Pritchard" userId="7efb9fd462e5724e" providerId="LiveId" clId="{CF49A2C8-E9A6-439B-B4A5-2B68A7583343}" dt="2025-09-05T15:42:57.922" v="177" actId="26606"/>
          <ac:spMkLst>
            <pc:docMk/>
            <pc:sldMk cId="3546997815" sldId="298"/>
            <ac:spMk id="5" creationId="{A2A7D534-C1C9-5815-29AB-9A2505903EC3}"/>
          </ac:spMkLst>
        </pc:spChg>
        <pc:spChg chg="mod">
          <ac:chgData name="Sion Pritchard" userId="7efb9fd462e5724e" providerId="LiveId" clId="{CF49A2C8-E9A6-439B-B4A5-2B68A7583343}" dt="2025-09-05T15:42:57.922" v="177" actId="26606"/>
          <ac:spMkLst>
            <pc:docMk/>
            <pc:sldMk cId="3546997815" sldId="298"/>
            <ac:spMk id="9" creationId="{D5D67991-62B1-C512-177E-A07E0F786DA6}"/>
          </ac:spMkLst>
        </pc:spChg>
        <pc:spChg chg="add del">
          <ac:chgData name="Sion Pritchard" userId="7efb9fd462e5724e" providerId="LiveId" clId="{CF49A2C8-E9A6-439B-B4A5-2B68A7583343}" dt="2025-09-05T15:42:27.836" v="169" actId="26606"/>
          <ac:spMkLst>
            <pc:docMk/>
            <pc:sldMk cId="3546997815" sldId="298"/>
            <ac:spMk id="14" creationId="{03FFF8D3-2EF3-4286-935A-D01BE3C85333}"/>
          </ac:spMkLst>
        </pc:spChg>
        <pc:spChg chg="add del">
          <ac:chgData name="Sion Pritchard" userId="7efb9fd462e5724e" providerId="LiveId" clId="{CF49A2C8-E9A6-439B-B4A5-2B68A7583343}" dt="2025-09-05T15:42:27.836" v="169" actId="26606"/>
          <ac:spMkLst>
            <pc:docMk/>
            <pc:sldMk cId="3546997815" sldId="298"/>
            <ac:spMk id="18" creationId="{E6C57836-126B-4938-8C7A-3C3BCB59D383}"/>
          </ac:spMkLst>
        </pc:spChg>
        <pc:spChg chg="add del">
          <ac:chgData name="Sion Pritchard" userId="7efb9fd462e5724e" providerId="LiveId" clId="{CF49A2C8-E9A6-439B-B4A5-2B68A7583343}" dt="2025-09-05T15:42:53.312" v="176"/>
          <ac:spMkLst>
            <pc:docMk/>
            <pc:sldMk cId="3546997815" sldId="298"/>
            <ac:spMk id="21" creationId="{1FDFF85F-F105-40D5-9793-90419158C3BD}"/>
          </ac:spMkLst>
        </pc:spChg>
        <pc:spChg chg="add del">
          <ac:chgData name="Sion Pritchard" userId="7efb9fd462e5724e" providerId="LiveId" clId="{CF49A2C8-E9A6-439B-B4A5-2B68A7583343}" dt="2025-09-05T15:42:53.312" v="176"/>
          <ac:spMkLst>
            <pc:docMk/>
            <pc:sldMk cId="3546997815" sldId="298"/>
            <ac:spMk id="22" creationId="{35AB47A4-BA8C-4250-88BD-D49C68C5F9E9}"/>
          </ac:spMkLst>
        </pc:spChg>
        <pc:picChg chg="del">
          <ac:chgData name="Sion Pritchard" userId="7efb9fd462e5724e" providerId="LiveId" clId="{CF49A2C8-E9A6-439B-B4A5-2B68A7583343}" dt="2025-09-05T15:42:07.207" v="165" actId="478"/>
          <ac:picMkLst>
            <pc:docMk/>
            <pc:sldMk cId="3546997815" sldId="298"/>
            <ac:picMk id="7" creationId="{67A9E092-70ED-CB9E-3609-186AA77DD141}"/>
          </ac:picMkLst>
        </pc:picChg>
        <pc:picChg chg="mod ord">
          <ac:chgData name="Sion Pritchard" userId="7efb9fd462e5724e" providerId="LiveId" clId="{CF49A2C8-E9A6-439B-B4A5-2B68A7583343}" dt="2025-09-05T15:43:07.684" v="180" actId="14100"/>
          <ac:picMkLst>
            <pc:docMk/>
            <pc:sldMk cId="3546997815" sldId="298"/>
            <ac:picMk id="8" creationId="{AEDC7025-283E-494B-4231-DBD0B6A13EC1}"/>
          </ac:picMkLst>
        </pc:picChg>
        <pc:picChg chg="add del">
          <ac:chgData name="Sion Pritchard" userId="7efb9fd462e5724e" providerId="LiveId" clId="{CF49A2C8-E9A6-439B-B4A5-2B68A7583343}" dt="2025-09-05T15:42:27.836" v="169" actId="26606"/>
          <ac:picMkLst>
            <pc:docMk/>
            <pc:sldMk cId="3546997815" sldId="298"/>
            <ac:picMk id="16" creationId="{CD8CCB43-545E-4064-8BB8-5C492D0F5F57}"/>
          </ac:picMkLst>
        </pc:picChg>
        <pc:picChg chg="add del">
          <ac:chgData name="Sion Pritchard" userId="7efb9fd462e5724e" providerId="LiveId" clId="{CF49A2C8-E9A6-439B-B4A5-2B68A7583343}" dt="2025-09-05T15:42:53.312" v="176"/>
          <ac:picMkLst>
            <pc:docMk/>
            <pc:sldMk cId="3546997815" sldId="298"/>
            <ac:picMk id="20" creationId="{39E5F3CB-7BDD-4E64-B274-CD900F08C6F3}"/>
          </ac:picMkLst>
        </pc:picChg>
        <pc:picChg chg="add del">
          <ac:chgData name="Sion Pritchard" userId="7efb9fd462e5724e" providerId="LiveId" clId="{CF49A2C8-E9A6-439B-B4A5-2B68A7583343}" dt="2025-09-05T15:42:53.312" v="176"/>
          <ac:picMkLst>
            <pc:docMk/>
            <pc:sldMk cId="3546997815" sldId="298"/>
            <ac:picMk id="23" creationId="{66C8958D-EB99-414F-B735-863B67BB14D3}"/>
          </ac:picMkLst>
        </pc:picChg>
      </pc:sldChg>
      <pc:sldChg chg="modSp mod modClrScheme chgLayout">
        <pc:chgData name="Sion Pritchard" userId="7efb9fd462e5724e" providerId="LiveId" clId="{CF49A2C8-E9A6-439B-B4A5-2B68A7583343}" dt="2025-09-05T15:34:18.319" v="2"/>
        <pc:sldMkLst>
          <pc:docMk/>
          <pc:sldMk cId="2575191097" sldId="299"/>
        </pc:sldMkLst>
        <pc:spChg chg="mod ord">
          <ac:chgData name="Sion Pritchard" userId="7efb9fd462e5724e" providerId="LiveId" clId="{CF49A2C8-E9A6-439B-B4A5-2B68A7583343}" dt="2025-09-05T15:34:18.319" v="2"/>
          <ac:spMkLst>
            <pc:docMk/>
            <pc:sldMk cId="2575191097" sldId="299"/>
            <ac:spMk id="2" creationId="{4E7B765A-7300-A6E1-0971-E3F6F8C90318}"/>
          </ac:spMkLst>
        </pc:spChg>
        <pc:spChg chg="mod ord">
          <ac:chgData name="Sion Pritchard" userId="7efb9fd462e5724e" providerId="LiveId" clId="{CF49A2C8-E9A6-439B-B4A5-2B68A7583343}" dt="2025-09-05T15:34:18.319" v="2"/>
          <ac:spMkLst>
            <pc:docMk/>
            <pc:sldMk cId="2575191097" sldId="299"/>
            <ac:spMk id="5" creationId="{C21F2B27-E747-6E02-328A-4FAD6B59B5FF}"/>
          </ac:spMkLst>
        </pc:spChg>
        <pc:spChg chg="mod ord">
          <ac:chgData name="Sion Pritchard" userId="7efb9fd462e5724e" providerId="LiveId" clId="{CF49A2C8-E9A6-439B-B4A5-2B68A7583343}" dt="2025-09-05T15:34:18.319" v="2"/>
          <ac:spMkLst>
            <pc:docMk/>
            <pc:sldMk cId="2575191097" sldId="299"/>
            <ac:spMk id="11" creationId="{9F941544-7CB0-FFE8-1D2E-B4EC44185151}"/>
          </ac:spMkLst>
        </pc:spChg>
      </pc:sldChg>
      <pc:sldChg chg="modSp mod modClrScheme chgLayout">
        <pc:chgData name="Sion Pritchard" userId="7efb9fd462e5724e" providerId="LiveId" clId="{CF49A2C8-E9A6-439B-B4A5-2B68A7583343}" dt="2025-09-05T15:34:18.319" v="2"/>
        <pc:sldMkLst>
          <pc:docMk/>
          <pc:sldMk cId="906255754" sldId="300"/>
        </pc:sldMkLst>
        <pc:spChg chg="mod ord">
          <ac:chgData name="Sion Pritchard" userId="7efb9fd462e5724e" providerId="LiveId" clId="{CF49A2C8-E9A6-439B-B4A5-2B68A7583343}" dt="2025-09-05T15:34:18.319" v="2"/>
          <ac:spMkLst>
            <pc:docMk/>
            <pc:sldMk cId="906255754" sldId="300"/>
            <ac:spMk id="2" creationId="{4B33941E-82B1-2E3C-D5C8-1F77C853E4F3}"/>
          </ac:spMkLst>
        </pc:spChg>
        <pc:spChg chg="mod ord">
          <ac:chgData name="Sion Pritchard" userId="7efb9fd462e5724e" providerId="LiveId" clId="{CF49A2C8-E9A6-439B-B4A5-2B68A7583343}" dt="2025-09-05T15:34:18.319" v="2"/>
          <ac:spMkLst>
            <pc:docMk/>
            <pc:sldMk cId="906255754" sldId="300"/>
            <ac:spMk id="5" creationId="{D2A2FD14-28A2-2CC5-D32A-50DE5754E802}"/>
          </ac:spMkLst>
        </pc:spChg>
        <pc:spChg chg="mod ord">
          <ac:chgData name="Sion Pritchard" userId="7efb9fd462e5724e" providerId="LiveId" clId="{CF49A2C8-E9A6-439B-B4A5-2B68A7583343}" dt="2025-09-05T15:34:18.319" v="2"/>
          <ac:spMkLst>
            <pc:docMk/>
            <pc:sldMk cId="906255754" sldId="300"/>
            <ac:spMk id="9" creationId="{7C967623-E5D8-972B-B24E-6DC3FD4FFC01}"/>
          </ac:spMkLst>
        </pc:spChg>
      </pc:sldChg>
      <pc:sldChg chg="addSp delSp modSp mod setBg modClrScheme delDesignElem chgLayout">
        <pc:chgData name="Sion Pritchard" userId="7efb9fd462e5724e" providerId="LiveId" clId="{CF49A2C8-E9A6-439B-B4A5-2B68A7583343}" dt="2025-09-05T15:43:23.934" v="181" actId="26606"/>
        <pc:sldMkLst>
          <pc:docMk/>
          <pc:sldMk cId="1104797812" sldId="301"/>
        </pc:sldMkLst>
        <pc:spChg chg="mod ord">
          <ac:chgData name="Sion Pritchard" userId="7efb9fd462e5724e" providerId="LiveId" clId="{CF49A2C8-E9A6-439B-B4A5-2B68A7583343}" dt="2025-09-05T15:43:23.934" v="181" actId="26606"/>
          <ac:spMkLst>
            <pc:docMk/>
            <pc:sldMk cId="1104797812" sldId="301"/>
            <ac:spMk id="2" creationId="{ADB6D186-069E-5FE7-1487-2F0EC38E8B66}"/>
          </ac:spMkLst>
        </pc:spChg>
        <pc:spChg chg="mod ord">
          <ac:chgData name="Sion Pritchard" userId="7efb9fd462e5724e" providerId="LiveId" clId="{CF49A2C8-E9A6-439B-B4A5-2B68A7583343}" dt="2025-09-05T15:43:23.934" v="181" actId="26606"/>
          <ac:spMkLst>
            <pc:docMk/>
            <pc:sldMk cId="1104797812" sldId="301"/>
            <ac:spMk id="5" creationId="{7212E344-CD6C-5FCF-7C77-9C6064359FFA}"/>
          </ac:spMkLst>
        </pc:spChg>
        <pc:spChg chg="add">
          <ac:chgData name="Sion Pritchard" userId="7efb9fd462e5724e" providerId="LiveId" clId="{CF49A2C8-E9A6-439B-B4A5-2B68A7583343}" dt="2025-09-05T15:43:23.934" v="181" actId="26606"/>
          <ac:spMkLst>
            <pc:docMk/>
            <pc:sldMk cId="1104797812" sldId="301"/>
            <ac:spMk id="9" creationId="{E770CA6A-B3B0-4826-A91F-B2B1F8922026}"/>
          </ac:spMkLst>
        </pc:spChg>
        <pc:spChg chg="del">
          <ac:chgData name="Sion Pritchard" userId="7efb9fd462e5724e" providerId="LiveId" clId="{CF49A2C8-E9A6-439B-B4A5-2B68A7583343}" dt="2025-09-05T15:34:18.319" v="2"/>
          <ac:spMkLst>
            <pc:docMk/>
            <pc:sldMk cId="1104797812" sldId="301"/>
            <ac:spMk id="21" creationId="{6E63E7A4-A272-4644-BE74-78D761FC59B2}"/>
          </ac:spMkLst>
        </pc:spChg>
        <pc:spChg chg="del">
          <ac:chgData name="Sion Pritchard" userId="7efb9fd462e5724e" providerId="LiveId" clId="{CF49A2C8-E9A6-439B-B4A5-2B68A7583343}" dt="2025-09-05T15:34:18.319" v="2"/>
          <ac:spMkLst>
            <pc:docMk/>
            <pc:sldMk cId="1104797812" sldId="301"/>
            <ac:spMk id="22" creationId="{503C5846-EA59-4F5C-87F1-D783CEF813B6}"/>
          </ac:spMkLst>
        </pc:spChg>
        <pc:picChg chg="add">
          <ac:chgData name="Sion Pritchard" userId="7efb9fd462e5724e" providerId="LiveId" clId="{CF49A2C8-E9A6-439B-B4A5-2B68A7583343}" dt="2025-09-05T15:43:23.934" v="181" actId="26606"/>
          <ac:picMkLst>
            <pc:docMk/>
            <pc:sldMk cId="1104797812" sldId="301"/>
            <ac:picMk id="7" creationId="{F6559626-B5BE-44EF-8F21-5B2E7597935F}"/>
          </ac:picMkLst>
        </pc:picChg>
        <pc:picChg chg="add">
          <ac:chgData name="Sion Pritchard" userId="7efb9fd462e5724e" providerId="LiveId" clId="{CF49A2C8-E9A6-439B-B4A5-2B68A7583343}" dt="2025-09-05T15:43:23.934" v="181" actId="26606"/>
          <ac:picMkLst>
            <pc:docMk/>
            <pc:sldMk cId="1104797812" sldId="301"/>
            <ac:picMk id="8" creationId="{AE0BBD62-840F-4727-8E73-174F0D657745}"/>
          </ac:picMkLst>
        </pc:picChg>
        <pc:picChg chg="add">
          <ac:chgData name="Sion Pritchard" userId="7efb9fd462e5724e" providerId="LiveId" clId="{CF49A2C8-E9A6-439B-B4A5-2B68A7583343}" dt="2025-09-05T15:43:23.934" v="181" actId="26606"/>
          <ac:picMkLst>
            <pc:docMk/>
            <pc:sldMk cId="1104797812" sldId="301"/>
            <ac:picMk id="13" creationId="{1840A608-84A3-4CEC-BE1B-7A9717769D6F}"/>
          </ac:picMkLst>
        </pc:picChg>
        <pc:picChg chg="del">
          <ac:chgData name="Sion Pritchard" userId="7efb9fd462e5724e" providerId="LiveId" clId="{CF49A2C8-E9A6-439B-B4A5-2B68A7583343}" dt="2025-09-05T15:34:18.319" v="2"/>
          <ac:picMkLst>
            <pc:docMk/>
            <pc:sldMk cId="1104797812" sldId="301"/>
            <ac:picMk id="18" creationId="{71D795E3-BF2F-4B90-B8B3-E985B7D09819}"/>
          </ac:picMkLst>
        </pc:picChg>
        <pc:picChg chg="del">
          <ac:chgData name="Sion Pritchard" userId="7efb9fd462e5724e" providerId="LiveId" clId="{CF49A2C8-E9A6-439B-B4A5-2B68A7583343}" dt="2025-09-05T15:34:18.319" v="2"/>
          <ac:picMkLst>
            <pc:docMk/>
            <pc:sldMk cId="1104797812" sldId="301"/>
            <ac:picMk id="19" creationId="{F6559626-B5BE-44EF-8F21-5B2E7597935F}"/>
          </ac:picMkLst>
        </pc:picChg>
        <pc:picChg chg="del">
          <ac:chgData name="Sion Pritchard" userId="7efb9fd462e5724e" providerId="LiveId" clId="{CF49A2C8-E9A6-439B-B4A5-2B68A7583343}" dt="2025-09-05T15:34:18.319" v="2"/>
          <ac:picMkLst>
            <pc:docMk/>
            <pc:sldMk cId="1104797812" sldId="301"/>
            <ac:picMk id="20" creationId="{AE0BBD62-840F-4727-8E73-174F0D657745}"/>
          </ac:picMkLst>
        </pc:picChg>
        <pc:cxnChg chg="add">
          <ac:chgData name="Sion Pritchard" userId="7efb9fd462e5724e" providerId="LiveId" clId="{CF49A2C8-E9A6-439B-B4A5-2B68A7583343}" dt="2025-09-05T15:43:23.934" v="181" actId="26606"/>
          <ac:cxnSpMkLst>
            <pc:docMk/>
            <pc:sldMk cId="1104797812" sldId="301"/>
            <ac:cxnSpMk id="11" creationId="{6FE641DB-A503-41DE-ACA6-36B41C6C2BE9}"/>
          </ac:cxnSpMkLst>
        </pc:cxnChg>
      </pc:sldChg>
      <pc:sldChg chg="delSp modSp mod modClrScheme delDesignElem chgLayout">
        <pc:chgData name="Sion Pritchard" userId="7efb9fd462e5724e" providerId="LiveId" clId="{CF49A2C8-E9A6-439B-B4A5-2B68A7583343}" dt="2025-09-05T15:34:18.319" v="2"/>
        <pc:sldMkLst>
          <pc:docMk/>
          <pc:sldMk cId="2283167169" sldId="302"/>
        </pc:sldMkLst>
        <pc:spChg chg="mod ord">
          <ac:chgData name="Sion Pritchard" userId="7efb9fd462e5724e" providerId="LiveId" clId="{CF49A2C8-E9A6-439B-B4A5-2B68A7583343}" dt="2025-09-05T15:34:18.319" v="2"/>
          <ac:spMkLst>
            <pc:docMk/>
            <pc:sldMk cId="2283167169" sldId="302"/>
            <ac:spMk id="2" creationId="{A99CDEB5-6CBD-9E74-1A43-5F9C40E25F76}"/>
          </ac:spMkLst>
        </pc:spChg>
        <pc:spChg chg="mod ord">
          <ac:chgData name="Sion Pritchard" userId="7efb9fd462e5724e" providerId="LiveId" clId="{CF49A2C8-E9A6-439B-B4A5-2B68A7583343}" dt="2025-09-05T15:34:18.319" v="2"/>
          <ac:spMkLst>
            <pc:docMk/>
            <pc:sldMk cId="2283167169" sldId="302"/>
            <ac:spMk id="5" creationId="{D614B283-6EAD-FB59-5695-BA4FAC2C6992}"/>
          </ac:spMkLst>
        </pc:spChg>
        <pc:spChg chg="mod ord">
          <ac:chgData name="Sion Pritchard" userId="7efb9fd462e5724e" providerId="LiveId" clId="{CF49A2C8-E9A6-439B-B4A5-2B68A7583343}" dt="2025-09-05T15:34:18.319" v="2"/>
          <ac:spMkLst>
            <pc:docMk/>
            <pc:sldMk cId="2283167169" sldId="302"/>
            <ac:spMk id="11" creationId="{B54EEA0D-D607-E42A-F56C-4B12DC80B1E4}"/>
          </ac:spMkLst>
        </pc:spChg>
        <pc:spChg chg="del">
          <ac:chgData name="Sion Pritchard" userId="7efb9fd462e5724e" providerId="LiveId" clId="{CF49A2C8-E9A6-439B-B4A5-2B68A7583343}" dt="2025-09-05T15:34:18.319" v="2"/>
          <ac:spMkLst>
            <pc:docMk/>
            <pc:sldMk cId="2283167169" sldId="302"/>
            <ac:spMk id="14" creationId="{B9235ABC-219D-451F-BB25-E8E65A5375A4}"/>
          </ac:spMkLst>
        </pc:spChg>
        <pc:picChg chg="del">
          <ac:chgData name="Sion Pritchard" userId="7efb9fd462e5724e" providerId="LiveId" clId="{CF49A2C8-E9A6-439B-B4A5-2B68A7583343}" dt="2025-09-05T15:34:18.319" v="2"/>
          <ac:picMkLst>
            <pc:docMk/>
            <pc:sldMk cId="2283167169" sldId="302"/>
            <ac:picMk id="16" creationId="{36564DCF-EEFC-4F40-A7F6-9098ABB798C7}"/>
          </ac:picMkLst>
        </pc:picChg>
      </pc:sldChg>
      <pc:sldChg chg="delSp modSp mod modClrScheme delDesignElem chgLayout">
        <pc:chgData name="Sion Pritchard" userId="7efb9fd462e5724e" providerId="LiveId" clId="{CF49A2C8-E9A6-439B-B4A5-2B68A7583343}" dt="2025-09-05T15:34:18.319" v="2"/>
        <pc:sldMkLst>
          <pc:docMk/>
          <pc:sldMk cId="3107195427" sldId="303"/>
        </pc:sldMkLst>
        <pc:spChg chg="mod ord">
          <ac:chgData name="Sion Pritchard" userId="7efb9fd462e5724e" providerId="LiveId" clId="{CF49A2C8-E9A6-439B-B4A5-2B68A7583343}" dt="2025-09-05T15:34:18.319" v="2"/>
          <ac:spMkLst>
            <pc:docMk/>
            <pc:sldMk cId="3107195427" sldId="303"/>
            <ac:spMk id="2" creationId="{1BB36193-3818-0932-769D-8EF8265CCF40}"/>
          </ac:spMkLst>
        </pc:spChg>
        <pc:spChg chg="mod ord">
          <ac:chgData name="Sion Pritchard" userId="7efb9fd462e5724e" providerId="LiveId" clId="{CF49A2C8-E9A6-439B-B4A5-2B68A7583343}" dt="2025-09-05T15:34:18.319" v="2"/>
          <ac:spMkLst>
            <pc:docMk/>
            <pc:sldMk cId="3107195427" sldId="303"/>
            <ac:spMk id="3" creationId="{006DD11F-FC8D-2D13-1186-91B61AAA84BC}"/>
          </ac:spMkLst>
        </pc:spChg>
        <pc:spChg chg="mod ord">
          <ac:chgData name="Sion Pritchard" userId="7efb9fd462e5724e" providerId="LiveId" clId="{CF49A2C8-E9A6-439B-B4A5-2B68A7583343}" dt="2025-09-05T15:34:18.319" v="2"/>
          <ac:spMkLst>
            <pc:docMk/>
            <pc:sldMk cId="3107195427" sldId="303"/>
            <ac:spMk id="5" creationId="{2A1FEC18-F01B-8BD8-F3E8-179935AEE576}"/>
          </ac:spMkLst>
        </pc:spChg>
        <pc:spChg chg="del">
          <ac:chgData name="Sion Pritchard" userId="7efb9fd462e5724e" providerId="LiveId" clId="{CF49A2C8-E9A6-439B-B4A5-2B68A7583343}" dt="2025-09-05T15:34:18.319" v="2"/>
          <ac:spMkLst>
            <pc:docMk/>
            <pc:sldMk cId="3107195427" sldId="303"/>
            <ac:spMk id="28" creationId="{3172ECDB-2AC7-44B5-822D-86A84637E976}"/>
          </ac:spMkLst>
        </pc:spChg>
        <pc:spChg chg="del">
          <ac:chgData name="Sion Pritchard" userId="7efb9fd462e5724e" providerId="LiveId" clId="{CF49A2C8-E9A6-439B-B4A5-2B68A7583343}" dt="2025-09-05T15:34:18.319" v="2"/>
          <ac:spMkLst>
            <pc:docMk/>
            <pc:sldMk cId="3107195427" sldId="303"/>
            <ac:spMk id="29" creationId="{E1FB9520-192A-4C46-991F-2E6BDD0044DC}"/>
          </ac:spMkLst>
        </pc:spChg>
        <pc:spChg chg="del">
          <ac:chgData name="Sion Pritchard" userId="7efb9fd462e5724e" providerId="LiveId" clId="{CF49A2C8-E9A6-439B-B4A5-2B68A7583343}" dt="2025-09-05T15:34:18.319" v="2"/>
          <ac:spMkLst>
            <pc:docMk/>
            <pc:sldMk cId="3107195427" sldId="303"/>
            <ac:spMk id="30" creationId="{2A937980-25E7-432E-8E85-0D32CB966851}"/>
          </ac:spMkLst>
        </pc:spChg>
        <pc:picChg chg="del">
          <ac:chgData name="Sion Pritchard" userId="7efb9fd462e5724e" providerId="LiveId" clId="{CF49A2C8-E9A6-439B-B4A5-2B68A7583343}" dt="2025-09-05T15:34:18.319" v="2"/>
          <ac:picMkLst>
            <pc:docMk/>
            <pc:sldMk cId="3107195427" sldId="303"/>
            <ac:picMk id="26" creationId="{884F1622-F133-4C39-A178-9AE077529E27}"/>
          </ac:picMkLst>
        </pc:picChg>
        <pc:picChg chg="del">
          <ac:chgData name="Sion Pritchard" userId="7efb9fd462e5724e" providerId="LiveId" clId="{CF49A2C8-E9A6-439B-B4A5-2B68A7583343}" dt="2025-09-05T15:34:18.319" v="2"/>
          <ac:picMkLst>
            <pc:docMk/>
            <pc:sldMk cId="3107195427" sldId="303"/>
            <ac:picMk id="27" creationId="{28F5356A-F695-48A7-A0FB-0D74C2ABDA55}"/>
          </ac:picMkLst>
        </pc:picChg>
      </pc:sldChg>
      <pc:sldChg chg="delSp modSp mod modClrScheme delDesignElem chgLayout">
        <pc:chgData name="Sion Pritchard" userId="7efb9fd462e5724e" providerId="LiveId" clId="{CF49A2C8-E9A6-439B-B4A5-2B68A7583343}" dt="2025-09-05T15:34:18.319" v="2"/>
        <pc:sldMkLst>
          <pc:docMk/>
          <pc:sldMk cId="1395223167" sldId="304"/>
        </pc:sldMkLst>
        <pc:spChg chg="mod ord">
          <ac:chgData name="Sion Pritchard" userId="7efb9fd462e5724e" providerId="LiveId" clId="{CF49A2C8-E9A6-439B-B4A5-2B68A7583343}" dt="2025-09-05T15:34:18.319" v="2"/>
          <ac:spMkLst>
            <pc:docMk/>
            <pc:sldMk cId="1395223167" sldId="304"/>
            <ac:spMk id="2" creationId="{A60CF450-EB22-93E3-F9D6-92969F0FC2EE}"/>
          </ac:spMkLst>
        </pc:spChg>
        <pc:spChg chg="mod ord">
          <ac:chgData name="Sion Pritchard" userId="7efb9fd462e5724e" providerId="LiveId" clId="{CF49A2C8-E9A6-439B-B4A5-2B68A7583343}" dt="2025-09-05T15:34:18.319" v="2"/>
          <ac:spMkLst>
            <pc:docMk/>
            <pc:sldMk cId="1395223167" sldId="304"/>
            <ac:spMk id="3" creationId="{1DCCBEB1-F221-BFCE-6A3D-4CDF1F3EECF1}"/>
          </ac:spMkLst>
        </pc:spChg>
        <pc:spChg chg="mod ord">
          <ac:chgData name="Sion Pritchard" userId="7efb9fd462e5724e" providerId="LiveId" clId="{CF49A2C8-E9A6-439B-B4A5-2B68A7583343}" dt="2025-09-05T15:34:18.319" v="2"/>
          <ac:spMkLst>
            <pc:docMk/>
            <pc:sldMk cId="1395223167" sldId="304"/>
            <ac:spMk id="5" creationId="{F8F4555E-19B4-1FA0-7C19-5FDE27329D40}"/>
          </ac:spMkLst>
        </pc:spChg>
        <pc:spChg chg="del">
          <ac:chgData name="Sion Pritchard" userId="7efb9fd462e5724e" providerId="LiveId" clId="{CF49A2C8-E9A6-439B-B4A5-2B68A7583343}" dt="2025-09-05T15:34:18.319" v="2"/>
          <ac:spMkLst>
            <pc:docMk/>
            <pc:sldMk cId="1395223167" sldId="304"/>
            <ac:spMk id="47" creationId="{F3588BBB-F5CF-469B-B95A-31327F357E29}"/>
          </ac:spMkLst>
        </pc:spChg>
        <pc:spChg chg="del">
          <ac:chgData name="Sion Pritchard" userId="7efb9fd462e5724e" providerId="LiveId" clId="{CF49A2C8-E9A6-439B-B4A5-2B68A7583343}" dt="2025-09-05T15:34:18.319" v="2"/>
          <ac:spMkLst>
            <pc:docMk/>
            <pc:sldMk cId="1395223167" sldId="304"/>
            <ac:spMk id="48" creationId="{88748CE6-D95D-4370-AE3A-E6B1BFBE4EFA}"/>
          </ac:spMkLst>
        </pc:spChg>
        <pc:spChg chg="del">
          <ac:chgData name="Sion Pritchard" userId="7efb9fd462e5724e" providerId="LiveId" clId="{CF49A2C8-E9A6-439B-B4A5-2B68A7583343}" dt="2025-09-05T15:34:18.319" v="2"/>
          <ac:spMkLst>
            <pc:docMk/>
            <pc:sldMk cId="1395223167" sldId="304"/>
            <ac:spMk id="49" creationId="{DB638F8C-6A71-4C61-9825-583BCFC72045}"/>
          </ac:spMkLst>
        </pc:spChg>
        <pc:picChg chg="del">
          <ac:chgData name="Sion Pritchard" userId="7efb9fd462e5724e" providerId="LiveId" clId="{CF49A2C8-E9A6-439B-B4A5-2B68A7583343}" dt="2025-09-05T15:34:18.319" v="2"/>
          <ac:picMkLst>
            <pc:docMk/>
            <pc:sldMk cId="1395223167" sldId="304"/>
            <ac:picMk id="45" creationId="{75577CC7-6B96-4908-84E4-0D2AC01834E3}"/>
          </ac:picMkLst>
        </pc:picChg>
        <pc:picChg chg="del">
          <ac:chgData name="Sion Pritchard" userId="7efb9fd462e5724e" providerId="LiveId" clId="{CF49A2C8-E9A6-439B-B4A5-2B68A7583343}" dt="2025-09-05T15:34:18.319" v="2"/>
          <ac:picMkLst>
            <pc:docMk/>
            <pc:sldMk cId="1395223167" sldId="304"/>
            <ac:picMk id="46" creationId="{3094519A-B61A-4BE2-9E40-30E744081BB3}"/>
          </ac:picMkLst>
        </pc:picChg>
      </pc:sldChg>
      <pc:sldChg chg="addSp delSp modSp mod modClrScheme delDesignElem chgLayout">
        <pc:chgData name="Sion Pritchard" userId="7efb9fd462e5724e" providerId="LiveId" clId="{CF49A2C8-E9A6-439B-B4A5-2B68A7583343}" dt="2025-09-05T15:44:02.088" v="184" actId="21"/>
        <pc:sldMkLst>
          <pc:docMk/>
          <pc:sldMk cId="3741819466" sldId="305"/>
        </pc:sldMkLst>
        <pc:spChg chg="mod ord">
          <ac:chgData name="Sion Pritchard" userId="7efb9fd462e5724e" providerId="LiveId" clId="{CF49A2C8-E9A6-439B-B4A5-2B68A7583343}" dt="2025-09-05T15:43:50.215" v="182" actId="26606"/>
          <ac:spMkLst>
            <pc:docMk/>
            <pc:sldMk cId="3741819466" sldId="305"/>
            <ac:spMk id="2" creationId="{E04F1BDB-E5CC-1B9D-9CE2-CAD8F49CC4DC}"/>
          </ac:spMkLst>
        </pc:spChg>
        <pc:spChg chg="del mod ord">
          <ac:chgData name="Sion Pritchard" userId="7efb9fd462e5724e" providerId="LiveId" clId="{CF49A2C8-E9A6-439B-B4A5-2B68A7583343}" dt="2025-09-05T15:44:02.088" v="184" actId="21"/>
          <ac:spMkLst>
            <pc:docMk/>
            <pc:sldMk cId="3741819466" sldId="305"/>
            <ac:spMk id="3" creationId="{7DD3AEF2-31FC-2227-6CD3-32BB7C1F8B46}"/>
          </ac:spMkLst>
        </pc:spChg>
        <pc:spChg chg="del mod ord">
          <ac:chgData name="Sion Pritchard" userId="7efb9fd462e5724e" providerId="LiveId" clId="{CF49A2C8-E9A6-439B-B4A5-2B68A7583343}" dt="2025-09-05T15:43:58.234" v="183" actId="21"/>
          <ac:spMkLst>
            <pc:docMk/>
            <pc:sldMk cId="3741819466" sldId="305"/>
            <ac:spMk id="4" creationId="{59C89FF5-5B9E-29CC-05EC-009C61C69D77}"/>
          </ac:spMkLst>
        </pc:spChg>
        <pc:spChg chg="mod ord">
          <ac:chgData name="Sion Pritchard" userId="7efb9fd462e5724e" providerId="LiveId" clId="{CF49A2C8-E9A6-439B-B4A5-2B68A7583343}" dt="2025-09-05T15:43:50.215" v="182" actId="26606"/>
          <ac:spMkLst>
            <pc:docMk/>
            <pc:sldMk cId="3741819466" sldId="305"/>
            <ac:spMk id="5" creationId="{FB619D65-8270-B2D4-4BE3-18302CF5DF3A}"/>
          </ac:spMkLst>
        </pc:spChg>
        <pc:spChg chg="del">
          <ac:chgData name="Sion Pritchard" userId="7efb9fd462e5724e" providerId="LiveId" clId="{CF49A2C8-E9A6-439B-B4A5-2B68A7583343}" dt="2025-09-05T15:34:18.319" v="2"/>
          <ac:spMkLst>
            <pc:docMk/>
            <pc:sldMk cId="3741819466" sldId="305"/>
            <ac:spMk id="15" creationId="{A7244538-290E-40DA-A93A-14BB3E6CF173}"/>
          </ac:spMkLst>
        </pc:spChg>
        <pc:spChg chg="add">
          <ac:chgData name="Sion Pritchard" userId="7efb9fd462e5724e" providerId="LiveId" clId="{CF49A2C8-E9A6-439B-B4A5-2B68A7583343}" dt="2025-09-05T15:43:50.215" v="182" actId="26606"/>
          <ac:spMkLst>
            <pc:docMk/>
            <pc:sldMk cId="3741819466" sldId="305"/>
            <ac:spMk id="16" creationId="{2AB6C747-DCD5-4F75-8E8E-A41B198E3E95}"/>
          </ac:spMkLst>
        </pc:spChg>
        <pc:spChg chg="del">
          <ac:chgData name="Sion Pritchard" userId="7efb9fd462e5724e" providerId="LiveId" clId="{CF49A2C8-E9A6-439B-B4A5-2B68A7583343}" dt="2025-09-05T15:34:18.319" v="2"/>
          <ac:spMkLst>
            <pc:docMk/>
            <pc:sldMk cId="3741819466" sldId="305"/>
            <ac:spMk id="17" creationId="{AB1DF3B3-9DBC-445D-AE4E-A62E5A9B85D5}"/>
          </ac:spMkLst>
        </pc:spChg>
        <pc:spChg chg="del">
          <ac:chgData name="Sion Pritchard" userId="7efb9fd462e5724e" providerId="LiveId" clId="{CF49A2C8-E9A6-439B-B4A5-2B68A7583343}" dt="2025-09-05T15:34:18.319" v="2"/>
          <ac:spMkLst>
            <pc:docMk/>
            <pc:sldMk cId="3741819466" sldId="305"/>
            <ac:spMk id="19" creationId="{F51F80E8-0CAC-410E-B59A-29FDDC357ED4}"/>
          </ac:spMkLst>
        </pc:spChg>
        <pc:picChg chg="mod ord">
          <ac:chgData name="Sion Pritchard" userId="7efb9fd462e5724e" providerId="LiveId" clId="{CF49A2C8-E9A6-439B-B4A5-2B68A7583343}" dt="2025-09-05T15:43:50.215" v="182" actId="26606"/>
          <ac:picMkLst>
            <pc:docMk/>
            <pc:sldMk cId="3741819466" sldId="305"/>
            <ac:picMk id="7" creationId="{27E57E88-5788-80FF-0593-ED125E7D33E3}"/>
          </ac:picMkLst>
        </pc:picChg>
        <pc:picChg chg="del">
          <ac:chgData name="Sion Pritchard" userId="7efb9fd462e5724e" providerId="LiveId" clId="{CF49A2C8-E9A6-439B-B4A5-2B68A7583343}" dt="2025-09-05T15:34:18.319" v="2"/>
          <ac:picMkLst>
            <pc:docMk/>
            <pc:sldMk cId="3741819466" sldId="305"/>
            <ac:picMk id="11" creationId="{75577CC7-6B96-4908-84E4-0D2AC01834E3}"/>
          </ac:picMkLst>
        </pc:picChg>
        <pc:picChg chg="add">
          <ac:chgData name="Sion Pritchard" userId="7efb9fd462e5724e" providerId="LiveId" clId="{CF49A2C8-E9A6-439B-B4A5-2B68A7583343}" dt="2025-09-05T15:43:50.215" v="182" actId="26606"/>
          <ac:picMkLst>
            <pc:docMk/>
            <pc:sldMk cId="3741819466" sldId="305"/>
            <ac:picMk id="12" creationId="{75577CC7-6B96-4908-84E4-0D2AC01834E3}"/>
          </ac:picMkLst>
        </pc:picChg>
        <pc:picChg chg="del">
          <ac:chgData name="Sion Pritchard" userId="7efb9fd462e5724e" providerId="LiveId" clId="{CF49A2C8-E9A6-439B-B4A5-2B68A7583343}" dt="2025-09-05T15:34:18.319" v="2"/>
          <ac:picMkLst>
            <pc:docMk/>
            <pc:sldMk cId="3741819466" sldId="305"/>
            <ac:picMk id="13" creationId="{3094519A-B61A-4BE2-9E40-30E744081BB3}"/>
          </ac:picMkLst>
        </pc:picChg>
        <pc:picChg chg="add">
          <ac:chgData name="Sion Pritchard" userId="7efb9fd462e5724e" providerId="LiveId" clId="{CF49A2C8-E9A6-439B-B4A5-2B68A7583343}" dt="2025-09-05T15:43:50.215" v="182" actId="26606"/>
          <ac:picMkLst>
            <pc:docMk/>
            <pc:sldMk cId="3741819466" sldId="305"/>
            <ac:picMk id="14" creationId="{3094519A-B61A-4BE2-9E40-30E744081BB3}"/>
          </ac:picMkLst>
        </pc:picChg>
      </pc:sldChg>
      <pc:sldChg chg="modSp mod modClrScheme chgLayout">
        <pc:chgData name="Sion Pritchard" userId="7efb9fd462e5724e" providerId="LiveId" clId="{CF49A2C8-E9A6-439B-B4A5-2B68A7583343}" dt="2025-09-05T15:34:18.319" v="2"/>
        <pc:sldMkLst>
          <pc:docMk/>
          <pc:sldMk cId="45792302" sldId="306"/>
        </pc:sldMkLst>
        <pc:spChg chg="mod ord">
          <ac:chgData name="Sion Pritchard" userId="7efb9fd462e5724e" providerId="LiveId" clId="{CF49A2C8-E9A6-439B-B4A5-2B68A7583343}" dt="2025-09-05T15:34:18.319" v="2"/>
          <ac:spMkLst>
            <pc:docMk/>
            <pc:sldMk cId="45792302" sldId="306"/>
            <ac:spMk id="2" creationId="{95597A9C-35CC-63C4-8C7F-EEE76278C212}"/>
          </ac:spMkLst>
        </pc:spChg>
        <pc:spChg chg="mod ord">
          <ac:chgData name="Sion Pritchard" userId="7efb9fd462e5724e" providerId="LiveId" clId="{CF49A2C8-E9A6-439B-B4A5-2B68A7583343}" dt="2025-09-05T15:34:18.319" v="2"/>
          <ac:spMkLst>
            <pc:docMk/>
            <pc:sldMk cId="45792302" sldId="306"/>
            <ac:spMk id="3" creationId="{F54718D7-E583-9A52-6C8F-222C9CBE9339}"/>
          </ac:spMkLst>
        </pc:spChg>
        <pc:spChg chg="mod ord">
          <ac:chgData name="Sion Pritchard" userId="7efb9fd462e5724e" providerId="LiveId" clId="{CF49A2C8-E9A6-439B-B4A5-2B68A7583343}" dt="2025-09-05T15:34:18.319" v="2"/>
          <ac:spMkLst>
            <pc:docMk/>
            <pc:sldMk cId="45792302" sldId="306"/>
            <ac:spMk id="4" creationId="{67606EFC-32F5-3FC4-64BD-A2F4BDB79E40}"/>
          </ac:spMkLst>
        </pc:spChg>
        <pc:spChg chg="mod ord">
          <ac:chgData name="Sion Pritchard" userId="7efb9fd462e5724e" providerId="LiveId" clId="{CF49A2C8-E9A6-439B-B4A5-2B68A7583343}" dt="2025-09-05T15:34:18.319" v="2"/>
          <ac:spMkLst>
            <pc:docMk/>
            <pc:sldMk cId="45792302" sldId="306"/>
            <ac:spMk id="5" creationId="{8BCF65B4-9089-EB9B-A71D-684EDED78468}"/>
          </ac:spMkLst>
        </pc:spChg>
      </pc:sldChg>
      <pc:sldChg chg="modSp mod modClrScheme chgLayout">
        <pc:chgData name="Sion Pritchard" userId="7efb9fd462e5724e" providerId="LiveId" clId="{CF49A2C8-E9A6-439B-B4A5-2B68A7583343}" dt="2025-09-05T15:34:18.319" v="2"/>
        <pc:sldMkLst>
          <pc:docMk/>
          <pc:sldMk cId="3552674556" sldId="307"/>
        </pc:sldMkLst>
        <pc:spChg chg="mod ord">
          <ac:chgData name="Sion Pritchard" userId="7efb9fd462e5724e" providerId="LiveId" clId="{CF49A2C8-E9A6-439B-B4A5-2B68A7583343}" dt="2025-09-05T15:34:18.319" v="2"/>
          <ac:spMkLst>
            <pc:docMk/>
            <pc:sldMk cId="3552674556" sldId="307"/>
            <ac:spMk id="2" creationId="{BA0FB502-B5E6-E73E-6BAE-E58E3B8BAAE2}"/>
          </ac:spMkLst>
        </pc:spChg>
        <pc:spChg chg="mod ord">
          <ac:chgData name="Sion Pritchard" userId="7efb9fd462e5724e" providerId="LiveId" clId="{CF49A2C8-E9A6-439B-B4A5-2B68A7583343}" dt="2025-09-05T15:34:18.319" v="2"/>
          <ac:spMkLst>
            <pc:docMk/>
            <pc:sldMk cId="3552674556" sldId="307"/>
            <ac:spMk id="3" creationId="{FA3F98C9-FDA5-EF7C-6062-AA68BF8BBCB5}"/>
          </ac:spMkLst>
        </pc:spChg>
        <pc:spChg chg="mod ord">
          <ac:chgData name="Sion Pritchard" userId="7efb9fd462e5724e" providerId="LiveId" clId="{CF49A2C8-E9A6-439B-B4A5-2B68A7583343}" dt="2025-09-05T15:34:18.319" v="2"/>
          <ac:spMkLst>
            <pc:docMk/>
            <pc:sldMk cId="3552674556" sldId="307"/>
            <ac:spMk id="4" creationId="{F12D2B08-9AA5-464B-AA2B-A48E254DF266}"/>
          </ac:spMkLst>
        </pc:spChg>
        <pc:spChg chg="mod ord">
          <ac:chgData name="Sion Pritchard" userId="7efb9fd462e5724e" providerId="LiveId" clId="{CF49A2C8-E9A6-439B-B4A5-2B68A7583343}" dt="2025-09-05T15:34:18.319" v="2"/>
          <ac:spMkLst>
            <pc:docMk/>
            <pc:sldMk cId="3552674556" sldId="307"/>
            <ac:spMk id="5" creationId="{08BDFC27-1B88-418E-F7DD-D5A8F2CB5725}"/>
          </ac:spMkLst>
        </pc:spChg>
      </pc:sldChg>
      <pc:sldChg chg="modSp mod modClrScheme chgLayout">
        <pc:chgData name="Sion Pritchard" userId="7efb9fd462e5724e" providerId="LiveId" clId="{CF49A2C8-E9A6-439B-B4A5-2B68A7583343}" dt="2025-09-05T15:34:18.319" v="2"/>
        <pc:sldMkLst>
          <pc:docMk/>
          <pc:sldMk cId="1074314327" sldId="308"/>
        </pc:sldMkLst>
        <pc:spChg chg="mod ord">
          <ac:chgData name="Sion Pritchard" userId="7efb9fd462e5724e" providerId="LiveId" clId="{CF49A2C8-E9A6-439B-B4A5-2B68A7583343}" dt="2025-09-05T15:34:18.319" v="2"/>
          <ac:spMkLst>
            <pc:docMk/>
            <pc:sldMk cId="1074314327" sldId="308"/>
            <ac:spMk id="2" creationId="{955CEE81-039A-B4D8-F290-2FE0C10A3A18}"/>
          </ac:spMkLst>
        </pc:spChg>
        <pc:spChg chg="mod ord">
          <ac:chgData name="Sion Pritchard" userId="7efb9fd462e5724e" providerId="LiveId" clId="{CF49A2C8-E9A6-439B-B4A5-2B68A7583343}" dt="2025-09-05T15:34:18.319" v="2"/>
          <ac:spMkLst>
            <pc:docMk/>
            <pc:sldMk cId="1074314327" sldId="308"/>
            <ac:spMk id="3" creationId="{0D1AF204-C3E9-F429-DF36-777B86E8FAD9}"/>
          </ac:spMkLst>
        </pc:spChg>
        <pc:spChg chg="mod ord">
          <ac:chgData name="Sion Pritchard" userId="7efb9fd462e5724e" providerId="LiveId" clId="{CF49A2C8-E9A6-439B-B4A5-2B68A7583343}" dt="2025-09-05T15:34:18.319" v="2"/>
          <ac:spMkLst>
            <pc:docMk/>
            <pc:sldMk cId="1074314327" sldId="308"/>
            <ac:spMk id="4" creationId="{C7DB0DBF-E672-9658-D2B5-27C381AD7E83}"/>
          </ac:spMkLst>
        </pc:spChg>
        <pc:spChg chg="mod ord">
          <ac:chgData name="Sion Pritchard" userId="7efb9fd462e5724e" providerId="LiveId" clId="{CF49A2C8-E9A6-439B-B4A5-2B68A7583343}" dt="2025-09-05T15:34:18.319" v="2"/>
          <ac:spMkLst>
            <pc:docMk/>
            <pc:sldMk cId="1074314327" sldId="308"/>
            <ac:spMk id="5" creationId="{42A13C25-E852-0A76-C245-1806C8239AFC}"/>
          </ac:spMkLst>
        </pc:spChg>
      </pc:sldChg>
      <pc:sldChg chg="delSp modSp mod modClrScheme delDesignElem chgLayout">
        <pc:chgData name="Sion Pritchard" userId="7efb9fd462e5724e" providerId="LiveId" clId="{CF49A2C8-E9A6-439B-B4A5-2B68A7583343}" dt="2025-09-05T15:34:18.319" v="2"/>
        <pc:sldMkLst>
          <pc:docMk/>
          <pc:sldMk cId="2958755679" sldId="309"/>
        </pc:sldMkLst>
        <pc:spChg chg="mod ord">
          <ac:chgData name="Sion Pritchard" userId="7efb9fd462e5724e" providerId="LiveId" clId="{CF49A2C8-E9A6-439B-B4A5-2B68A7583343}" dt="2025-09-05T15:34:18.319" v="2"/>
          <ac:spMkLst>
            <pc:docMk/>
            <pc:sldMk cId="2958755679" sldId="309"/>
            <ac:spMk id="2" creationId="{1E744870-BB4D-0374-39A5-FA26968BAEED}"/>
          </ac:spMkLst>
        </pc:spChg>
        <pc:spChg chg="mod ord">
          <ac:chgData name="Sion Pritchard" userId="7efb9fd462e5724e" providerId="LiveId" clId="{CF49A2C8-E9A6-439B-B4A5-2B68A7583343}" dt="2025-09-05T15:34:18.319" v="2"/>
          <ac:spMkLst>
            <pc:docMk/>
            <pc:sldMk cId="2958755679" sldId="309"/>
            <ac:spMk id="3" creationId="{CA22DF3A-6633-2838-E83B-ECC9683ED88B}"/>
          </ac:spMkLst>
        </pc:spChg>
        <pc:spChg chg="mod ord">
          <ac:chgData name="Sion Pritchard" userId="7efb9fd462e5724e" providerId="LiveId" clId="{CF49A2C8-E9A6-439B-B4A5-2B68A7583343}" dt="2025-09-05T15:34:18.319" v="2"/>
          <ac:spMkLst>
            <pc:docMk/>
            <pc:sldMk cId="2958755679" sldId="309"/>
            <ac:spMk id="4" creationId="{DCB34C0B-36E4-7867-F613-26223A15B0FE}"/>
          </ac:spMkLst>
        </pc:spChg>
        <pc:spChg chg="mod ord">
          <ac:chgData name="Sion Pritchard" userId="7efb9fd462e5724e" providerId="LiveId" clId="{CF49A2C8-E9A6-439B-B4A5-2B68A7583343}" dt="2025-09-05T15:34:18.319" v="2"/>
          <ac:spMkLst>
            <pc:docMk/>
            <pc:sldMk cId="2958755679" sldId="309"/>
            <ac:spMk id="5" creationId="{572289EB-E311-94DB-44DB-E71055FD1463}"/>
          </ac:spMkLst>
        </pc:spChg>
        <pc:spChg chg="del">
          <ac:chgData name="Sion Pritchard" userId="7efb9fd462e5724e" providerId="LiveId" clId="{CF49A2C8-E9A6-439B-B4A5-2B68A7583343}" dt="2025-09-05T15:34:18.319" v="2"/>
          <ac:spMkLst>
            <pc:docMk/>
            <pc:sldMk cId="2958755679" sldId="309"/>
            <ac:spMk id="15" creationId="{4AA18679-02E7-4659-BA1A-CAF7377C7C38}"/>
          </ac:spMkLst>
        </pc:spChg>
        <pc:picChg chg="del">
          <ac:chgData name="Sion Pritchard" userId="7efb9fd462e5724e" providerId="LiveId" clId="{CF49A2C8-E9A6-439B-B4A5-2B68A7583343}" dt="2025-09-05T15:34:18.319" v="2"/>
          <ac:picMkLst>
            <pc:docMk/>
            <pc:sldMk cId="2958755679" sldId="309"/>
            <ac:picMk id="11" creationId="{75577CC7-6B96-4908-84E4-0D2AC01834E3}"/>
          </ac:picMkLst>
        </pc:picChg>
        <pc:picChg chg="del">
          <ac:chgData name="Sion Pritchard" userId="7efb9fd462e5724e" providerId="LiveId" clId="{CF49A2C8-E9A6-439B-B4A5-2B68A7583343}" dt="2025-09-05T15:34:18.319" v="2"/>
          <ac:picMkLst>
            <pc:docMk/>
            <pc:sldMk cId="2958755679" sldId="309"/>
            <ac:picMk id="13" creationId="{3094519A-B61A-4BE2-9E40-30E744081BB3}"/>
          </ac:picMkLst>
        </pc:picChg>
        <pc:picChg chg="del">
          <ac:chgData name="Sion Pritchard" userId="7efb9fd462e5724e" providerId="LiveId" clId="{CF49A2C8-E9A6-439B-B4A5-2B68A7583343}" dt="2025-09-05T15:34:18.319" v="2"/>
          <ac:picMkLst>
            <pc:docMk/>
            <pc:sldMk cId="2958755679" sldId="309"/>
            <ac:picMk id="17" creationId="{9A970385-4B74-4997-86C1-C30FECD3CC48}"/>
          </ac:picMkLst>
        </pc:picChg>
        <pc:picChg chg="del">
          <ac:chgData name="Sion Pritchard" userId="7efb9fd462e5724e" providerId="LiveId" clId="{CF49A2C8-E9A6-439B-B4A5-2B68A7583343}" dt="2025-09-05T15:34:18.319" v="2"/>
          <ac:picMkLst>
            <pc:docMk/>
            <pc:sldMk cId="2958755679" sldId="309"/>
            <ac:picMk id="19" creationId="{A0B72229-AEC7-4871-8F9D-EA4EC4DB50A9}"/>
          </ac:picMkLst>
        </pc:picChg>
      </pc:sldChg>
      <pc:sldChg chg="addSp delSp modSp mod modClrScheme delDesignElem chgLayout">
        <pc:chgData name="Sion Pritchard" userId="7efb9fd462e5724e" providerId="LiveId" clId="{CF49A2C8-E9A6-439B-B4A5-2B68A7583343}" dt="2025-09-05T15:44:49.783" v="187" actId="26606"/>
        <pc:sldMkLst>
          <pc:docMk/>
          <pc:sldMk cId="1207274847" sldId="310"/>
        </pc:sldMkLst>
        <pc:spChg chg="mod ord">
          <ac:chgData name="Sion Pritchard" userId="7efb9fd462e5724e" providerId="LiveId" clId="{CF49A2C8-E9A6-439B-B4A5-2B68A7583343}" dt="2025-09-05T15:44:49.783" v="187" actId="26606"/>
          <ac:spMkLst>
            <pc:docMk/>
            <pc:sldMk cId="1207274847" sldId="310"/>
            <ac:spMk id="2" creationId="{67A84E40-FEE1-AE10-1FEF-C5C7766CF258}"/>
          </ac:spMkLst>
        </pc:spChg>
        <pc:spChg chg="mod ord">
          <ac:chgData name="Sion Pritchard" userId="7efb9fd462e5724e" providerId="LiveId" clId="{CF49A2C8-E9A6-439B-B4A5-2B68A7583343}" dt="2025-09-05T15:44:49.783" v="187" actId="26606"/>
          <ac:spMkLst>
            <pc:docMk/>
            <pc:sldMk cId="1207274847" sldId="310"/>
            <ac:spMk id="5" creationId="{1D0B5EFF-D951-C258-1DE0-43B455A2FC4E}"/>
          </ac:spMkLst>
        </pc:spChg>
        <pc:spChg chg="mod ord">
          <ac:chgData name="Sion Pritchard" userId="7efb9fd462e5724e" providerId="LiveId" clId="{CF49A2C8-E9A6-439B-B4A5-2B68A7583343}" dt="2025-09-05T15:44:49.783" v="187" actId="26606"/>
          <ac:spMkLst>
            <pc:docMk/>
            <pc:sldMk cId="1207274847" sldId="310"/>
            <ac:spMk id="27" creationId="{AAC3EC8A-8830-EC46-3233-35381153D3A2}"/>
          </ac:spMkLst>
        </pc:spChg>
        <pc:spChg chg="add">
          <ac:chgData name="Sion Pritchard" userId="7efb9fd462e5724e" providerId="LiveId" clId="{CF49A2C8-E9A6-439B-B4A5-2B68A7583343}" dt="2025-09-05T15:44:49.783" v="187" actId="26606"/>
          <ac:spMkLst>
            <pc:docMk/>
            <pc:sldMk cId="1207274847" sldId="310"/>
            <ac:spMk id="29" creationId="{C6606EF5-7DE8-44D4-A683-EF4986E9A39A}"/>
          </ac:spMkLst>
        </pc:spChg>
        <pc:spChg chg="del">
          <ac:chgData name="Sion Pritchard" userId="7efb9fd462e5724e" providerId="LiveId" clId="{CF49A2C8-E9A6-439B-B4A5-2B68A7583343}" dt="2025-09-05T15:34:18.319" v="2"/>
          <ac:spMkLst>
            <pc:docMk/>
            <pc:sldMk cId="1207274847" sldId="310"/>
            <ac:spMk id="32" creationId="{86817BFA-9939-42FC-97E6-1DDD23A38EB9}"/>
          </ac:spMkLst>
        </pc:spChg>
        <pc:spChg chg="add">
          <ac:chgData name="Sion Pritchard" userId="7efb9fd462e5724e" providerId="LiveId" clId="{CF49A2C8-E9A6-439B-B4A5-2B68A7583343}" dt="2025-09-05T15:44:49.783" v="187" actId="26606"/>
          <ac:spMkLst>
            <pc:docMk/>
            <pc:sldMk cId="1207274847" sldId="310"/>
            <ac:spMk id="36" creationId="{5BA420DF-B174-4FB4-8008-B3A1954B1E6F}"/>
          </ac:spMkLst>
        </pc:spChg>
        <pc:picChg chg="mod">
          <ac:chgData name="Sion Pritchard" userId="7efb9fd462e5724e" providerId="LiveId" clId="{CF49A2C8-E9A6-439B-B4A5-2B68A7583343}" dt="2025-09-05T15:44:49.783" v="187" actId="26606"/>
          <ac:picMkLst>
            <pc:docMk/>
            <pc:sldMk cId="1207274847" sldId="310"/>
            <ac:picMk id="9" creationId="{40CEFE45-A5B5-DE16-F630-796B141C37B7}"/>
          </ac:picMkLst>
        </pc:picChg>
        <pc:picChg chg="add">
          <ac:chgData name="Sion Pritchard" userId="7efb9fd462e5724e" providerId="LiveId" clId="{CF49A2C8-E9A6-439B-B4A5-2B68A7583343}" dt="2025-09-05T15:44:49.783" v="187" actId="26606"/>
          <ac:picMkLst>
            <pc:docMk/>
            <pc:sldMk cId="1207274847" sldId="310"/>
            <ac:picMk id="30" creationId="{3BE15FE4-C7B0-4CE1-9889-0ACB5A7C11D4}"/>
          </ac:picMkLst>
        </pc:picChg>
        <pc:picChg chg="del">
          <ac:chgData name="Sion Pritchard" userId="7efb9fd462e5724e" providerId="LiveId" clId="{CF49A2C8-E9A6-439B-B4A5-2B68A7583343}" dt="2025-09-05T15:34:18.319" v="2"/>
          <ac:picMkLst>
            <pc:docMk/>
            <pc:sldMk cId="1207274847" sldId="310"/>
            <ac:picMk id="34" creationId="{A4C4F977-CDDE-402E-B4F0-84B5572E77C3}"/>
          </ac:picMkLst>
        </pc:picChg>
      </pc:sldChg>
      <pc:sldChg chg="addSp modSp mod setBg modClrScheme chgLayout">
        <pc:chgData name="Sion Pritchard" userId="7efb9fd462e5724e" providerId="LiveId" clId="{CF49A2C8-E9A6-439B-B4A5-2B68A7583343}" dt="2025-09-05T15:44:38.340" v="185" actId="26606"/>
        <pc:sldMkLst>
          <pc:docMk/>
          <pc:sldMk cId="4116785029" sldId="311"/>
        </pc:sldMkLst>
        <pc:spChg chg="mod ord">
          <ac:chgData name="Sion Pritchard" userId="7efb9fd462e5724e" providerId="LiveId" clId="{CF49A2C8-E9A6-439B-B4A5-2B68A7583343}" dt="2025-09-05T15:44:38.340" v="185" actId="26606"/>
          <ac:spMkLst>
            <pc:docMk/>
            <pc:sldMk cId="4116785029" sldId="311"/>
            <ac:spMk id="2" creationId="{149FA43D-D10B-1F36-69AE-526F7D913F7C}"/>
          </ac:spMkLst>
        </pc:spChg>
        <pc:spChg chg="mod ord">
          <ac:chgData name="Sion Pritchard" userId="7efb9fd462e5724e" providerId="LiveId" clId="{CF49A2C8-E9A6-439B-B4A5-2B68A7583343}" dt="2025-09-05T15:44:38.340" v="185" actId="26606"/>
          <ac:spMkLst>
            <pc:docMk/>
            <pc:sldMk cId="4116785029" sldId="311"/>
            <ac:spMk id="3" creationId="{D14EC9B7-67C7-EA48-6C0F-261CF8012C57}"/>
          </ac:spMkLst>
        </pc:spChg>
        <pc:spChg chg="mod ord">
          <ac:chgData name="Sion Pritchard" userId="7efb9fd462e5724e" providerId="LiveId" clId="{CF49A2C8-E9A6-439B-B4A5-2B68A7583343}" dt="2025-09-05T15:44:38.340" v="185" actId="26606"/>
          <ac:spMkLst>
            <pc:docMk/>
            <pc:sldMk cId="4116785029" sldId="311"/>
            <ac:spMk id="4" creationId="{54195C3D-E2C4-6D0E-2710-43F519E06DAC}"/>
          </ac:spMkLst>
        </pc:spChg>
        <pc:spChg chg="mod ord">
          <ac:chgData name="Sion Pritchard" userId="7efb9fd462e5724e" providerId="LiveId" clId="{CF49A2C8-E9A6-439B-B4A5-2B68A7583343}" dt="2025-09-05T15:44:38.340" v="185" actId="26606"/>
          <ac:spMkLst>
            <pc:docMk/>
            <pc:sldMk cId="4116785029" sldId="311"/>
            <ac:spMk id="5" creationId="{B601481E-5075-8F68-0515-DABF5354A07A}"/>
          </ac:spMkLst>
        </pc:spChg>
        <pc:spChg chg="add">
          <ac:chgData name="Sion Pritchard" userId="7efb9fd462e5724e" providerId="LiveId" clId="{CF49A2C8-E9A6-439B-B4A5-2B68A7583343}" dt="2025-09-05T15:44:38.340" v="185" actId="26606"/>
          <ac:spMkLst>
            <pc:docMk/>
            <pc:sldMk cId="4116785029" sldId="311"/>
            <ac:spMk id="10" creationId="{6529CFB1-4A36-4A05-8D7A-948E2277312A}"/>
          </ac:spMkLst>
        </pc:spChg>
        <pc:spChg chg="add">
          <ac:chgData name="Sion Pritchard" userId="7efb9fd462e5724e" providerId="LiveId" clId="{CF49A2C8-E9A6-439B-B4A5-2B68A7583343}" dt="2025-09-05T15:44:38.340" v="185" actId="26606"/>
          <ac:spMkLst>
            <pc:docMk/>
            <pc:sldMk cId="4116785029" sldId="311"/>
            <ac:spMk id="12" creationId="{887B892C-9BD7-460D-B3EE-AB7C87F479B9}"/>
          </ac:spMkLst>
        </pc:spChg>
        <pc:picChg chg="add">
          <ac:chgData name="Sion Pritchard" userId="7efb9fd462e5724e" providerId="LiveId" clId="{CF49A2C8-E9A6-439B-B4A5-2B68A7583343}" dt="2025-09-05T15:44:38.340" v="185" actId="26606"/>
          <ac:picMkLst>
            <pc:docMk/>
            <pc:sldMk cId="4116785029" sldId="311"/>
            <ac:picMk id="14" creationId="{6661354F-F6EC-4469-A5FA-C82D68AFEF12}"/>
          </ac:picMkLst>
        </pc:picChg>
      </pc:sldChg>
      <pc:sldChg chg="addSp delSp modSp new mod ord setBg">
        <pc:chgData name="Sion Pritchard" userId="7efb9fd462e5724e" providerId="LiveId" clId="{CF49A2C8-E9A6-439B-B4A5-2B68A7583343}" dt="2025-09-05T15:35:46.391" v="19" actId="26606"/>
        <pc:sldMkLst>
          <pc:docMk/>
          <pc:sldMk cId="3142520787" sldId="312"/>
        </pc:sldMkLst>
        <pc:spChg chg="mod">
          <ac:chgData name="Sion Pritchard" userId="7efb9fd462e5724e" providerId="LiveId" clId="{CF49A2C8-E9A6-439B-B4A5-2B68A7583343}" dt="2025-09-05T15:35:46.391" v="19" actId="26606"/>
          <ac:spMkLst>
            <pc:docMk/>
            <pc:sldMk cId="3142520787" sldId="312"/>
            <ac:spMk id="2" creationId="{B91D4BEB-3B33-6B6A-4F01-6978DFE4BC2B}"/>
          </ac:spMkLst>
        </pc:spChg>
        <pc:spChg chg="mod">
          <ac:chgData name="Sion Pritchard" userId="7efb9fd462e5724e" providerId="LiveId" clId="{CF49A2C8-E9A6-439B-B4A5-2B68A7583343}" dt="2025-09-05T15:35:46.391" v="19" actId="26606"/>
          <ac:spMkLst>
            <pc:docMk/>
            <pc:sldMk cId="3142520787" sldId="312"/>
            <ac:spMk id="3" creationId="{B869F056-BE96-1628-9E9E-C421F63ECF2A}"/>
          </ac:spMkLst>
        </pc:spChg>
        <pc:spChg chg="del">
          <ac:chgData name="Sion Pritchard" userId="7efb9fd462e5724e" providerId="LiveId" clId="{CF49A2C8-E9A6-439B-B4A5-2B68A7583343}" dt="2025-09-05T15:35:21.480" v="18" actId="21"/>
          <ac:spMkLst>
            <pc:docMk/>
            <pc:sldMk cId="3142520787" sldId="312"/>
            <ac:spMk id="4" creationId="{C40E1FAE-1256-17BE-8EFF-20447F2EFD43}"/>
          </ac:spMkLst>
        </pc:spChg>
        <pc:spChg chg="mod">
          <ac:chgData name="Sion Pritchard" userId="7efb9fd462e5724e" providerId="LiveId" clId="{CF49A2C8-E9A6-439B-B4A5-2B68A7583343}" dt="2025-09-05T15:35:46.391" v="19" actId="26606"/>
          <ac:spMkLst>
            <pc:docMk/>
            <pc:sldMk cId="3142520787" sldId="312"/>
            <ac:spMk id="5" creationId="{35D279B0-1A46-BCEC-72DD-EFA8AD7BBE47}"/>
          </ac:spMkLst>
        </pc:spChg>
        <pc:spChg chg="add">
          <ac:chgData name="Sion Pritchard" userId="7efb9fd462e5724e" providerId="LiveId" clId="{CF49A2C8-E9A6-439B-B4A5-2B68A7583343}" dt="2025-09-05T15:35:46.391" v="19" actId="26606"/>
          <ac:spMkLst>
            <pc:docMk/>
            <pc:sldMk cId="3142520787" sldId="312"/>
            <ac:spMk id="14" creationId="{5B1AD7AF-3A60-4C4F-979F-367102EFD94E}"/>
          </ac:spMkLst>
        </pc:spChg>
        <pc:spChg chg="add">
          <ac:chgData name="Sion Pritchard" userId="7efb9fd462e5724e" providerId="LiveId" clId="{CF49A2C8-E9A6-439B-B4A5-2B68A7583343}" dt="2025-09-05T15:35:46.391" v="19" actId="26606"/>
          <ac:spMkLst>
            <pc:docMk/>
            <pc:sldMk cId="3142520787" sldId="312"/>
            <ac:spMk id="16" creationId="{56177C8A-E75D-4FB9-8BA0-1FC843442E64}"/>
          </ac:spMkLst>
        </pc:spChg>
        <pc:picChg chg="add">
          <ac:chgData name="Sion Pritchard" userId="7efb9fd462e5724e" providerId="LiveId" clId="{CF49A2C8-E9A6-439B-B4A5-2B68A7583343}" dt="2025-09-05T15:35:46.391" v="19" actId="26606"/>
          <ac:picMkLst>
            <pc:docMk/>
            <pc:sldMk cId="3142520787" sldId="312"/>
            <ac:picMk id="10" creationId="{F6559626-B5BE-44EF-8F21-5B2E7597935F}"/>
          </ac:picMkLst>
        </pc:picChg>
        <pc:picChg chg="add">
          <ac:chgData name="Sion Pritchard" userId="7efb9fd462e5724e" providerId="LiveId" clId="{CF49A2C8-E9A6-439B-B4A5-2B68A7583343}" dt="2025-09-05T15:35:46.391" v="19" actId="26606"/>
          <ac:picMkLst>
            <pc:docMk/>
            <pc:sldMk cId="3142520787" sldId="312"/>
            <ac:picMk id="12" creationId="{AE0BBD62-840F-4727-8E73-174F0D657745}"/>
          </ac:picMkLst>
        </pc:picChg>
        <pc:picChg chg="add">
          <ac:chgData name="Sion Pritchard" userId="7efb9fd462e5724e" providerId="LiveId" clId="{CF49A2C8-E9A6-439B-B4A5-2B68A7583343}" dt="2025-09-05T15:35:46.391" v="19" actId="26606"/>
          <ac:picMkLst>
            <pc:docMk/>
            <pc:sldMk cId="3142520787" sldId="312"/>
            <ac:picMk id="18" creationId="{FA85432F-F112-46C7-BF23-5801FAC719DA}"/>
          </ac:picMkLst>
        </pc:picChg>
        <pc:picChg chg="add">
          <ac:chgData name="Sion Pritchard" userId="7efb9fd462e5724e" providerId="LiveId" clId="{CF49A2C8-E9A6-439B-B4A5-2B68A7583343}" dt="2025-09-05T15:35:46.391" v="19" actId="26606"/>
          <ac:picMkLst>
            <pc:docMk/>
            <pc:sldMk cId="3142520787" sldId="312"/>
            <ac:picMk id="20" creationId="{364454F8-571B-4920-8B9E-6750E65D6BC9}"/>
          </ac:picMkLst>
        </pc:picChg>
      </pc:sldChg>
      <pc:sldMasterChg chg="modSldLayout sldLayoutOrd">
        <pc:chgData name="Sion Pritchard" userId="7efb9fd462e5724e" providerId="LiveId" clId="{CF49A2C8-E9A6-439B-B4A5-2B68A7583343}" dt="2025-09-05T15:34:16.853" v="0"/>
        <pc:sldMasterMkLst>
          <pc:docMk/>
          <pc:sldMasterMk cId="4171104290" sldId="2147483796"/>
        </pc:sldMasterMkLst>
        <pc:sldLayoutChg chg="modSp mod ord">
          <pc:chgData name="Sion Pritchard" userId="7efb9fd462e5724e" providerId="LiveId" clId="{CF49A2C8-E9A6-439B-B4A5-2B68A7583343}" dt="2025-09-05T15:34:16.853" v="0"/>
          <pc:sldLayoutMkLst>
            <pc:docMk/>
            <pc:sldMasterMk cId="4171104290" sldId="2147483796"/>
            <pc:sldLayoutMk cId="977767761" sldId="2147483833"/>
          </pc:sldLayoutMkLst>
          <pc:spChg chg="mod">
            <ac:chgData name="Sion Pritchard" userId="7efb9fd462e5724e" providerId="LiveId" clId="{CF49A2C8-E9A6-439B-B4A5-2B68A7583343}" dt="2025-09-05T15:34:16.853" v="0"/>
            <ac:spMkLst>
              <pc:docMk/>
              <pc:sldMasterMk cId="4171104290" sldId="2147483796"/>
              <pc:sldLayoutMk cId="977767761" sldId="2147483833"/>
              <ac:spMk id="2" creationId="{00000000-0000-0000-0000-000000000000}"/>
            </ac:spMkLst>
          </pc:spChg>
          <pc:spChg chg="mod">
            <ac:chgData name="Sion Pritchard" userId="7efb9fd462e5724e" providerId="LiveId" clId="{CF49A2C8-E9A6-439B-B4A5-2B68A7583343}" dt="2025-09-05T15:34:16.853" v="0"/>
            <ac:spMkLst>
              <pc:docMk/>
              <pc:sldMasterMk cId="4171104290" sldId="2147483796"/>
              <pc:sldLayoutMk cId="977767761" sldId="2147483833"/>
              <ac:spMk id="3" creationId="{00000000-0000-0000-0000-000000000000}"/>
            </ac:spMkLst>
          </pc:spChg>
          <pc:spChg chg="mod">
            <ac:chgData name="Sion Pritchard" userId="7efb9fd462e5724e" providerId="LiveId" clId="{CF49A2C8-E9A6-439B-B4A5-2B68A7583343}" dt="2025-09-05T15:34:16.853" v="0"/>
            <ac:spMkLst>
              <pc:docMk/>
              <pc:sldMasterMk cId="4171104290" sldId="2147483796"/>
              <pc:sldLayoutMk cId="977767761" sldId="2147483833"/>
              <ac:spMk id="4" creationId="{00000000-0000-0000-0000-000000000000}"/>
            </ac:spMkLst>
          </pc:spChg>
          <pc:spChg chg="mod">
            <ac:chgData name="Sion Pritchard" userId="7efb9fd462e5724e" providerId="LiveId" clId="{CF49A2C8-E9A6-439B-B4A5-2B68A7583343}" dt="2025-09-05T15:34:16.853" v="0"/>
            <ac:spMkLst>
              <pc:docMk/>
              <pc:sldMasterMk cId="4171104290" sldId="2147483796"/>
              <pc:sldLayoutMk cId="977767761" sldId="2147483833"/>
              <ac:spMk id="5" creationId="{00000000-0000-0000-0000-000000000000}"/>
            </ac:spMkLst>
          </pc:spChg>
          <pc:spChg chg="mod">
            <ac:chgData name="Sion Pritchard" userId="7efb9fd462e5724e" providerId="LiveId" clId="{CF49A2C8-E9A6-439B-B4A5-2B68A7583343}" dt="2025-09-05T15:34:16.853" v="0"/>
            <ac:spMkLst>
              <pc:docMk/>
              <pc:sldMasterMk cId="4171104290" sldId="2147483796"/>
              <pc:sldLayoutMk cId="977767761" sldId="2147483833"/>
              <ac:spMk id="6" creationId="{00000000-0000-0000-0000-000000000000}"/>
            </ac:spMkLst>
          </pc:spChg>
        </pc:sldLayoutChg>
        <pc:sldLayoutChg chg="modSp mod ord">
          <pc:chgData name="Sion Pritchard" userId="7efb9fd462e5724e" providerId="LiveId" clId="{CF49A2C8-E9A6-439B-B4A5-2B68A7583343}" dt="2025-09-05T15:34:16.853" v="0"/>
          <pc:sldLayoutMkLst>
            <pc:docMk/>
            <pc:sldMasterMk cId="4171104290" sldId="2147483796"/>
            <pc:sldLayoutMk cId="2426516356" sldId="2147483834"/>
          </pc:sldLayoutMkLst>
          <pc:spChg chg="mod">
            <ac:chgData name="Sion Pritchard" userId="7efb9fd462e5724e" providerId="LiveId" clId="{CF49A2C8-E9A6-439B-B4A5-2B68A7583343}" dt="2025-09-05T15:34:16.853" v="0"/>
            <ac:spMkLst>
              <pc:docMk/>
              <pc:sldMasterMk cId="4171104290" sldId="2147483796"/>
              <pc:sldLayoutMk cId="2426516356" sldId="2147483834"/>
              <ac:spMk id="2" creationId="{00000000-0000-0000-0000-000000000000}"/>
            </ac:spMkLst>
          </pc:spChg>
          <pc:spChg chg="mod">
            <ac:chgData name="Sion Pritchard" userId="7efb9fd462e5724e" providerId="LiveId" clId="{CF49A2C8-E9A6-439B-B4A5-2B68A7583343}" dt="2025-09-05T15:34:16.853" v="0"/>
            <ac:spMkLst>
              <pc:docMk/>
              <pc:sldMasterMk cId="4171104290" sldId="2147483796"/>
              <pc:sldLayoutMk cId="2426516356" sldId="2147483834"/>
              <ac:spMk id="3" creationId="{00000000-0000-0000-0000-000000000000}"/>
            </ac:spMkLst>
          </pc:spChg>
          <pc:spChg chg="mod">
            <ac:chgData name="Sion Pritchard" userId="7efb9fd462e5724e" providerId="LiveId" clId="{CF49A2C8-E9A6-439B-B4A5-2B68A7583343}" dt="2025-09-05T15:34:16.853" v="0"/>
            <ac:spMkLst>
              <pc:docMk/>
              <pc:sldMasterMk cId="4171104290" sldId="2147483796"/>
              <pc:sldLayoutMk cId="2426516356" sldId="2147483834"/>
              <ac:spMk id="4" creationId="{00000000-0000-0000-0000-000000000000}"/>
            </ac:spMkLst>
          </pc:spChg>
          <pc:spChg chg="mod">
            <ac:chgData name="Sion Pritchard" userId="7efb9fd462e5724e" providerId="LiveId" clId="{CF49A2C8-E9A6-439B-B4A5-2B68A7583343}" dt="2025-09-05T15:34:16.853" v="0"/>
            <ac:spMkLst>
              <pc:docMk/>
              <pc:sldMasterMk cId="4171104290" sldId="2147483796"/>
              <pc:sldLayoutMk cId="2426516356" sldId="2147483834"/>
              <ac:spMk id="5" creationId="{00000000-0000-0000-0000-000000000000}"/>
            </ac:spMkLst>
          </pc:spChg>
          <pc:spChg chg="mod">
            <ac:chgData name="Sion Pritchard" userId="7efb9fd462e5724e" providerId="LiveId" clId="{CF49A2C8-E9A6-439B-B4A5-2B68A7583343}" dt="2025-09-05T15:34:16.853" v="0"/>
            <ac:spMkLst>
              <pc:docMk/>
              <pc:sldMasterMk cId="4171104290" sldId="2147483796"/>
              <pc:sldLayoutMk cId="2426516356" sldId="2147483834"/>
              <ac:spMk id="6" creationId="{00000000-0000-0000-0000-000000000000}"/>
            </ac:spMkLst>
          </pc:spChg>
        </pc:sldLayoutChg>
        <pc:sldLayoutChg chg="modSp mod ord">
          <pc:chgData name="Sion Pritchard" userId="7efb9fd462e5724e" providerId="LiveId" clId="{CF49A2C8-E9A6-439B-B4A5-2B68A7583343}" dt="2025-09-05T15:34:16.853" v="0"/>
          <pc:sldLayoutMkLst>
            <pc:docMk/>
            <pc:sldMasterMk cId="4171104290" sldId="2147483796"/>
            <pc:sldLayoutMk cId="4056539065" sldId="2147483835"/>
          </pc:sldLayoutMkLst>
          <pc:spChg chg="mod">
            <ac:chgData name="Sion Pritchard" userId="7efb9fd462e5724e" providerId="LiveId" clId="{CF49A2C8-E9A6-439B-B4A5-2B68A7583343}" dt="2025-09-05T15:34:16.853" v="0"/>
            <ac:spMkLst>
              <pc:docMk/>
              <pc:sldMasterMk cId="4171104290" sldId="2147483796"/>
              <pc:sldLayoutMk cId="4056539065" sldId="2147483835"/>
              <ac:spMk id="2" creationId="{00000000-0000-0000-0000-000000000000}"/>
            </ac:spMkLst>
          </pc:spChg>
          <pc:spChg chg="mod">
            <ac:chgData name="Sion Pritchard" userId="7efb9fd462e5724e" providerId="LiveId" clId="{CF49A2C8-E9A6-439B-B4A5-2B68A7583343}" dt="2025-09-05T15:34:16.853" v="0"/>
            <ac:spMkLst>
              <pc:docMk/>
              <pc:sldMasterMk cId="4171104290" sldId="2147483796"/>
              <pc:sldLayoutMk cId="4056539065" sldId="2147483835"/>
              <ac:spMk id="3" creationId="{00000000-0000-0000-0000-000000000000}"/>
            </ac:spMkLst>
          </pc:spChg>
          <pc:spChg chg="mod">
            <ac:chgData name="Sion Pritchard" userId="7efb9fd462e5724e" providerId="LiveId" clId="{CF49A2C8-E9A6-439B-B4A5-2B68A7583343}" dt="2025-09-05T15:34:16.853" v="0"/>
            <ac:spMkLst>
              <pc:docMk/>
              <pc:sldMasterMk cId="4171104290" sldId="2147483796"/>
              <pc:sldLayoutMk cId="4056539065" sldId="2147483835"/>
              <ac:spMk id="4" creationId="{00000000-0000-0000-0000-000000000000}"/>
            </ac:spMkLst>
          </pc:spChg>
          <pc:spChg chg="mod">
            <ac:chgData name="Sion Pritchard" userId="7efb9fd462e5724e" providerId="LiveId" clId="{CF49A2C8-E9A6-439B-B4A5-2B68A7583343}" dt="2025-09-05T15:34:16.853" v="0"/>
            <ac:spMkLst>
              <pc:docMk/>
              <pc:sldMasterMk cId="4171104290" sldId="2147483796"/>
              <pc:sldLayoutMk cId="4056539065" sldId="2147483835"/>
              <ac:spMk id="5" creationId="{00000000-0000-0000-0000-000000000000}"/>
            </ac:spMkLst>
          </pc:spChg>
          <pc:spChg chg="mod">
            <ac:chgData name="Sion Pritchard" userId="7efb9fd462e5724e" providerId="LiveId" clId="{CF49A2C8-E9A6-439B-B4A5-2B68A7583343}" dt="2025-09-05T15:34:16.853" v="0"/>
            <ac:spMkLst>
              <pc:docMk/>
              <pc:sldMasterMk cId="4171104290" sldId="2147483796"/>
              <pc:sldLayoutMk cId="4056539065" sldId="2147483835"/>
              <ac:spMk id="6" creationId="{00000000-0000-0000-0000-000000000000}"/>
            </ac:spMkLst>
          </pc:spChg>
        </pc:sldLayoutChg>
        <pc:sldLayoutChg chg="modSp mod ord">
          <pc:chgData name="Sion Pritchard" userId="7efb9fd462e5724e" providerId="LiveId" clId="{CF49A2C8-E9A6-439B-B4A5-2B68A7583343}" dt="2025-09-05T15:34:16.853" v="0"/>
          <pc:sldLayoutMkLst>
            <pc:docMk/>
            <pc:sldMasterMk cId="4171104290" sldId="2147483796"/>
            <pc:sldLayoutMk cId="3298532203" sldId="2147483836"/>
          </pc:sldLayoutMkLst>
          <pc:spChg chg="mod">
            <ac:chgData name="Sion Pritchard" userId="7efb9fd462e5724e" providerId="LiveId" clId="{CF49A2C8-E9A6-439B-B4A5-2B68A7583343}" dt="2025-09-05T15:34:16.853" v="0"/>
            <ac:spMkLst>
              <pc:docMk/>
              <pc:sldMasterMk cId="4171104290" sldId="2147483796"/>
              <pc:sldLayoutMk cId="3298532203" sldId="2147483836"/>
              <ac:spMk id="2" creationId="{00000000-0000-0000-0000-000000000000}"/>
            </ac:spMkLst>
          </pc:spChg>
          <pc:spChg chg="mod">
            <ac:chgData name="Sion Pritchard" userId="7efb9fd462e5724e" providerId="LiveId" clId="{CF49A2C8-E9A6-439B-B4A5-2B68A7583343}" dt="2025-09-05T15:34:16.853" v="0"/>
            <ac:spMkLst>
              <pc:docMk/>
              <pc:sldMasterMk cId="4171104290" sldId="2147483796"/>
              <pc:sldLayoutMk cId="3298532203" sldId="2147483836"/>
              <ac:spMk id="3" creationId="{00000000-0000-0000-0000-000000000000}"/>
            </ac:spMkLst>
          </pc:spChg>
          <pc:spChg chg="mod">
            <ac:chgData name="Sion Pritchard" userId="7efb9fd462e5724e" providerId="LiveId" clId="{CF49A2C8-E9A6-439B-B4A5-2B68A7583343}" dt="2025-09-05T15:34:16.853" v="0"/>
            <ac:spMkLst>
              <pc:docMk/>
              <pc:sldMasterMk cId="4171104290" sldId="2147483796"/>
              <pc:sldLayoutMk cId="3298532203" sldId="2147483836"/>
              <ac:spMk id="4" creationId="{00000000-0000-0000-0000-000000000000}"/>
            </ac:spMkLst>
          </pc:spChg>
          <pc:spChg chg="mod">
            <ac:chgData name="Sion Pritchard" userId="7efb9fd462e5724e" providerId="LiveId" clId="{CF49A2C8-E9A6-439B-B4A5-2B68A7583343}" dt="2025-09-05T15:34:16.853" v="0"/>
            <ac:spMkLst>
              <pc:docMk/>
              <pc:sldMasterMk cId="4171104290" sldId="2147483796"/>
              <pc:sldLayoutMk cId="3298532203" sldId="2147483836"/>
              <ac:spMk id="5" creationId="{00000000-0000-0000-0000-000000000000}"/>
            </ac:spMkLst>
          </pc:spChg>
          <pc:spChg chg="mod">
            <ac:chgData name="Sion Pritchard" userId="7efb9fd462e5724e" providerId="LiveId" clId="{CF49A2C8-E9A6-439B-B4A5-2B68A7583343}" dt="2025-09-05T15:34:16.853" v="0"/>
            <ac:spMkLst>
              <pc:docMk/>
              <pc:sldMasterMk cId="4171104290" sldId="2147483796"/>
              <pc:sldLayoutMk cId="3298532203" sldId="2147483836"/>
              <ac:spMk id="6" creationId="{00000000-0000-0000-0000-000000000000}"/>
            </ac:spMkLst>
          </pc:spChg>
          <pc:spChg chg="mod">
            <ac:chgData name="Sion Pritchard" userId="7efb9fd462e5724e" providerId="LiveId" clId="{CF49A2C8-E9A6-439B-B4A5-2B68A7583343}" dt="2025-09-05T15:34:16.853" v="0"/>
            <ac:spMkLst>
              <pc:docMk/>
              <pc:sldMasterMk cId="4171104290" sldId="2147483796"/>
              <pc:sldLayoutMk cId="3298532203" sldId="2147483836"/>
              <ac:spMk id="7" creationId="{00000000-0000-0000-0000-000000000000}"/>
            </ac:spMkLst>
          </pc:spChg>
        </pc:sldLayoutChg>
        <pc:sldLayoutChg chg="modSp mod ord">
          <pc:chgData name="Sion Pritchard" userId="7efb9fd462e5724e" providerId="LiveId" clId="{CF49A2C8-E9A6-439B-B4A5-2B68A7583343}" dt="2025-09-05T15:34:16.853" v="0"/>
          <pc:sldLayoutMkLst>
            <pc:docMk/>
            <pc:sldMasterMk cId="4171104290" sldId="2147483796"/>
            <pc:sldLayoutMk cId="2151745292" sldId="2147483837"/>
          </pc:sldLayoutMkLst>
          <pc:spChg chg="mod">
            <ac:chgData name="Sion Pritchard" userId="7efb9fd462e5724e" providerId="LiveId" clId="{CF49A2C8-E9A6-439B-B4A5-2B68A7583343}" dt="2025-09-05T15:34:16.853" v="0"/>
            <ac:spMkLst>
              <pc:docMk/>
              <pc:sldMasterMk cId="4171104290" sldId="2147483796"/>
              <pc:sldLayoutMk cId="2151745292" sldId="2147483837"/>
              <ac:spMk id="2" creationId="{00000000-0000-0000-0000-000000000000}"/>
            </ac:spMkLst>
          </pc:spChg>
          <pc:spChg chg="mod">
            <ac:chgData name="Sion Pritchard" userId="7efb9fd462e5724e" providerId="LiveId" clId="{CF49A2C8-E9A6-439B-B4A5-2B68A7583343}" dt="2025-09-05T15:34:16.853" v="0"/>
            <ac:spMkLst>
              <pc:docMk/>
              <pc:sldMasterMk cId="4171104290" sldId="2147483796"/>
              <pc:sldLayoutMk cId="2151745292" sldId="2147483837"/>
              <ac:spMk id="3" creationId="{00000000-0000-0000-0000-000000000000}"/>
            </ac:spMkLst>
          </pc:spChg>
          <pc:spChg chg="mod">
            <ac:chgData name="Sion Pritchard" userId="7efb9fd462e5724e" providerId="LiveId" clId="{CF49A2C8-E9A6-439B-B4A5-2B68A7583343}" dt="2025-09-05T15:34:16.853" v="0"/>
            <ac:spMkLst>
              <pc:docMk/>
              <pc:sldMasterMk cId="4171104290" sldId="2147483796"/>
              <pc:sldLayoutMk cId="2151745292" sldId="2147483837"/>
              <ac:spMk id="4" creationId="{00000000-0000-0000-0000-000000000000}"/>
            </ac:spMkLst>
          </pc:spChg>
          <pc:spChg chg="mod">
            <ac:chgData name="Sion Pritchard" userId="7efb9fd462e5724e" providerId="LiveId" clId="{CF49A2C8-E9A6-439B-B4A5-2B68A7583343}" dt="2025-09-05T15:34:16.853" v="0"/>
            <ac:spMkLst>
              <pc:docMk/>
              <pc:sldMasterMk cId="4171104290" sldId="2147483796"/>
              <pc:sldLayoutMk cId="2151745292" sldId="2147483837"/>
              <ac:spMk id="5" creationId="{00000000-0000-0000-0000-000000000000}"/>
            </ac:spMkLst>
          </pc:spChg>
          <pc:spChg chg="mod">
            <ac:chgData name="Sion Pritchard" userId="7efb9fd462e5724e" providerId="LiveId" clId="{CF49A2C8-E9A6-439B-B4A5-2B68A7583343}" dt="2025-09-05T15:34:16.853" v="0"/>
            <ac:spMkLst>
              <pc:docMk/>
              <pc:sldMasterMk cId="4171104290" sldId="2147483796"/>
              <pc:sldLayoutMk cId="2151745292" sldId="2147483837"/>
              <ac:spMk id="6" creationId="{00000000-0000-0000-0000-000000000000}"/>
            </ac:spMkLst>
          </pc:spChg>
          <pc:spChg chg="mod">
            <ac:chgData name="Sion Pritchard" userId="7efb9fd462e5724e" providerId="LiveId" clId="{CF49A2C8-E9A6-439B-B4A5-2B68A7583343}" dt="2025-09-05T15:34:16.853" v="0"/>
            <ac:spMkLst>
              <pc:docMk/>
              <pc:sldMasterMk cId="4171104290" sldId="2147483796"/>
              <pc:sldLayoutMk cId="2151745292" sldId="2147483837"/>
              <ac:spMk id="7" creationId="{00000000-0000-0000-0000-000000000000}"/>
            </ac:spMkLst>
          </pc:spChg>
          <pc:spChg chg="mod">
            <ac:chgData name="Sion Pritchard" userId="7efb9fd462e5724e" providerId="LiveId" clId="{CF49A2C8-E9A6-439B-B4A5-2B68A7583343}" dt="2025-09-05T15:34:16.853" v="0"/>
            <ac:spMkLst>
              <pc:docMk/>
              <pc:sldMasterMk cId="4171104290" sldId="2147483796"/>
              <pc:sldLayoutMk cId="2151745292" sldId="2147483837"/>
              <ac:spMk id="8" creationId="{00000000-0000-0000-0000-000000000000}"/>
            </ac:spMkLst>
          </pc:spChg>
          <pc:spChg chg="mod">
            <ac:chgData name="Sion Pritchard" userId="7efb9fd462e5724e" providerId="LiveId" clId="{CF49A2C8-E9A6-439B-B4A5-2B68A7583343}" dt="2025-09-05T15:34:16.853" v="0"/>
            <ac:spMkLst>
              <pc:docMk/>
              <pc:sldMasterMk cId="4171104290" sldId="2147483796"/>
              <pc:sldLayoutMk cId="2151745292" sldId="2147483837"/>
              <ac:spMk id="9" creationId="{00000000-0000-0000-0000-000000000000}"/>
            </ac:spMkLst>
          </pc:spChg>
        </pc:sldLayoutChg>
        <pc:sldLayoutChg chg="modSp mod ord">
          <pc:chgData name="Sion Pritchard" userId="7efb9fd462e5724e" providerId="LiveId" clId="{CF49A2C8-E9A6-439B-B4A5-2B68A7583343}" dt="2025-09-05T15:34:16.853" v="0"/>
          <pc:sldLayoutMkLst>
            <pc:docMk/>
            <pc:sldMasterMk cId="4171104290" sldId="2147483796"/>
            <pc:sldLayoutMk cId="2822360595" sldId="2147483838"/>
          </pc:sldLayoutMkLst>
          <pc:spChg chg="mod">
            <ac:chgData name="Sion Pritchard" userId="7efb9fd462e5724e" providerId="LiveId" clId="{CF49A2C8-E9A6-439B-B4A5-2B68A7583343}" dt="2025-09-05T15:34:16.853" v="0"/>
            <ac:spMkLst>
              <pc:docMk/>
              <pc:sldMasterMk cId="4171104290" sldId="2147483796"/>
              <pc:sldLayoutMk cId="2822360595" sldId="2147483838"/>
              <ac:spMk id="2" creationId="{00000000-0000-0000-0000-000000000000}"/>
            </ac:spMkLst>
          </pc:spChg>
          <pc:spChg chg="mod">
            <ac:chgData name="Sion Pritchard" userId="7efb9fd462e5724e" providerId="LiveId" clId="{CF49A2C8-E9A6-439B-B4A5-2B68A7583343}" dt="2025-09-05T15:34:16.853" v="0"/>
            <ac:spMkLst>
              <pc:docMk/>
              <pc:sldMasterMk cId="4171104290" sldId="2147483796"/>
              <pc:sldLayoutMk cId="2822360595" sldId="2147483838"/>
              <ac:spMk id="3" creationId="{00000000-0000-0000-0000-000000000000}"/>
            </ac:spMkLst>
          </pc:spChg>
          <pc:spChg chg="mod">
            <ac:chgData name="Sion Pritchard" userId="7efb9fd462e5724e" providerId="LiveId" clId="{CF49A2C8-E9A6-439B-B4A5-2B68A7583343}" dt="2025-09-05T15:34:16.853" v="0"/>
            <ac:spMkLst>
              <pc:docMk/>
              <pc:sldMasterMk cId="4171104290" sldId="2147483796"/>
              <pc:sldLayoutMk cId="2822360595" sldId="2147483838"/>
              <ac:spMk id="4" creationId="{00000000-0000-0000-0000-000000000000}"/>
            </ac:spMkLst>
          </pc:spChg>
          <pc:spChg chg="mod">
            <ac:chgData name="Sion Pritchard" userId="7efb9fd462e5724e" providerId="LiveId" clId="{CF49A2C8-E9A6-439B-B4A5-2B68A7583343}" dt="2025-09-05T15:34:16.853" v="0"/>
            <ac:spMkLst>
              <pc:docMk/>
              <pc:sldMasterMk cId="4171104290" sldId="2147483796"/>
              <pc:sldLayoutMk cId="2822360595" sldId="2147483838"/>
              <ac:spMk id="5" creationId="{00000000-0000-0000-0000-000000000000}"/>
            </ac:spMkLst>
          </pc:spChg>
        </pc:sldLayoutChg>
        <pc:sldLayoutChg chg="modSp mod ord">
          <pc:chgData name="Sion Pritchard" userId="7efb9fd462e5724e" providerId="LiveId" clId="{CF49A2C8-E9A6-439B-B4A5-2B68A7583343}" dt="2025-09-05T15:34:16.853" v="0"/>
          <pc:sldLayoutMkLst>
            <pc:docMk/>
            <pc:sldMasterMk cId="4171104290" sldId="2147483796"/>
            <pc:sldLayoutMk cId="944968064" sldId="2147483839"/>
          </pc:sldLayoutMkLst>
          <pc:spChg chg="mod">
            <ac:chgData name="Sion Pritchard" userId="7efb9fd462e5724e" providerId="LiveId" clId="{CF49A2C8-E9A6-439B-B4A5-2B68A7583343}" dt="2025-09-05T15:34:16.853" v="0"/>
            <ac:spMkLst>
              <pc:docMk/>
              <pc:sldMasterMk cId="4171104290" sldId="2147483796"/>
              <pc:sldLayoutMk cId="944968064" sldId="2147483839"/>
              <ac:spMk id="2" creationId="{00000000-0000-0000-0000-000000000000}"/>
            </ac:spMkLst>
          </pc:spChg>
          <pc:spChg chg="mod">
            <ac:chgData name="Sion Pritchard" userId="7efb9fd462e5724e" providerId="LiveId" clId="{CF49A2C8-E9A6-439B-B4A5-2B68A7583343}" dt="2025-09-05T15:34:16.853" v="0"/>
            <ac:spMkLst>
              <pc:docMk/>
              <pc:sldMasterMk cId="4171104290" sldId="2147483796"/>
              <pc:sldLayoutMk cId="944968064" sldId="2147483839"/>
              <ac:spMk id="3" creationId="{00000000-0000-0000-0000-000000000000}"/>
            </ac:spMkLst>
          </pc:spChg>
          <pc:spChg chg="mod">
            <ac:chgData name="Sion Pritchard" userId="7efb9fd462e5724e" providerId="LiveId" clId="{CF49A2C8-E9A6-439B-B4A5-2B68A7583343}" dt="2025-09-05T15:34:16.853" v="0"/>
            <ac:spMkLst>
              <pc:docMk/>
              <pc:sldMasterMk cId="4171104290" sldId="2147483796"/>
              <pc:sldLayoutMk cId="944968064" sldId="2147483839"/>
              <ac:spMk id="4" creationId="{00000000-0000-0000-0000-000000000000}"/>
            </ac:spMkLst>
          </pc:spChg>
        </pc:sldLayoutChg>
        <pc:sldLayoutChg chg="modSp mod ord">
          <pc:chgData name="Sion Pritchard" userId="7efb9fd462e5724e" providerId="LiveId" clId="{CF49A2C8-E9A6-439B-B4A5-2B68A7583343}" dt="2025-09-05T15:34:16.853" v="0"/>
          <pc:sldLayoutMkLst>
            <pc:docMk/>
            <pc:sldMasterMk cId="4171104290" sldId="2147483796"/>
            <pc:sldLayoutMk cId="3324881653" sldId="2147483840"/>
          </pc:sldLayoutMkLst>
          <pc:spChg chg="mod">
            <ac:chgData name="Sion Pritchard" userId="7efb9fd462e5724e" providerId="LiveId" clId="{CF49A2C8-E9A6-439B-B4A5-2B68A7583343}" dt="2025-09-05T15:34:16.853" v="0"/>
            <ac:spMkLst>
              <pc:docMk/>
              <pc:sldMasterMk cId="4171104290" sldId="2147483796"/>
              <pc:sldLayoutMk cId="3324881653" sldId="2147483840"/>
              <ac:spMk id="2" creationId="{00000000-0000-0000-0000-000000000000}"/>
            </ac:spMkLst>
          </pc:spChg>
          <pc:spChg chg="mod">
            <ac:chgData name="Sion Pritchard" userId="7efb9fd462e5724e" providerId="LiveId" clId="{CF49A2C8-E9A6-439B-B4A5-2B68A7583343}" dt="2025-09-05T15:34:16.853" v="0"/>
            <ac:spMkLst>
              <pc:docMk/>
              <pc:sldMasterMk cId="4171104290" sldId="2147483796"/>
              <pc:sldLayoutMk cId="3324881653" sldId="2147483840"/>
              <ac:spMk id="3" creationId="{00000000-0000-0000-0000-000000000000}"/>
            </ac:spMkLst>
          </pc:spChg>
          <pc:spChg chg="mod">
            <ac:chgData name="Sion Pritchard" userId="7efb9fd462e5724e" providerId="LiveId" clId="{CF49A2C8-E9A6-439B-B4A5-2B68A7583343}" dt="2025-09-05T15:34:16.853" v="0"/>
            <ac:spMkLst>
              <pc:docMk/>
              <pc:sldMasterMk cId="4171104290" sldId="2147483796"/>
              <pc:sldLayoutMk cId="3324881653" sldId="2147483840"/>
              <ac:spMk id="4" creationId="{00000000-0000-0000-0000-000000000000}"/>
            </ac:spMkLst>
          </pc:spChg>
          <pc:spChg chg="mod">
            <ac:chgData name="Sion Pritchard" userId="7efb9fd462e5724e" providerId="LiveId" clId="{CF49A2C8-E9A6-439B-B4A5-2B68A7583343}" dt="2025-09-05T15:34:16.853" v="0"/>
            <ac:spMkLst>
              <pc:docMk/>
              <pc:sldMasterMk cId="4171104290" sldId="2147483796"/>
              <pc:sldLayoutMk cId="3324881653" sldId="2147483840"/>
              <ac:spMk id="5" creationId="{00000000-0000-0000-0000-000000000000}"/>
            </ac:spMkLst>
          </pc:spChg>
          <pc:spChg chg="mod">
            <ac:chgData name="Sion Pritchard" userId="7efb9fd462e5724e" providerId="LiveId" clId="{CF49A2C8-E9A6-439B-B4A5-2B68A7583343}" dt="2025-09-05T15:34:16.853" v="0"/>
            <ac:spMkLst>
              <pc:docMk/>
              <pc:sldMasterMk cId="4171104290" sldId="2147483796"/>
              <pc:sldLayoutMk cId="3324881653" sldId="2147483840"/>
              <ac:spMk id="6" creationId="{00000000-0000-0000-0000-000000000000}"/>
            </ac:spMkLst>
          </pc:spChg>
          <pc:spChg chg="mod">
            <ac:chgData name="Sion Pritchard" userId="7efb9fd462e5724e" providerId="LiveId" clId="{CF49A2C8-E9A6-439B-B4A5-2B68A7583343}" dt="2025-09-05T15:34:16.853" v="0"/>
            <ac:spMkLst>
              <pc:docMk/>
              <pc:sldMasterMk cId="4171104290" sldId="2147483796"/>
              <pc:sldLayoutMk cId="3324881653" sldId="2147483840"/>
              <ac:spMk id="7" creationId="{00000000-0000-0000-0000-000000000000}"/>
            </ac:spMkLst>
          </pc:spChg>
        </pc:sldLayoutChg>
        <pc:sldLayoutChg chg="modSp mod ord">
          <pc:chgData name="Sion Pritchard" userId="7efb9fd462e5724e" providerId="LiveId" clId="{CF49A2C8-E9A6-439B-B4A5-2B68A7583343}" dt="2025-09-05T15:34:16.853" v="0"/>
          <pc:sldLayoutMkLst>
            <pc:docMk/>
            <pc:sldMasterMk cId="4171104290" sldId="2147483796"/>
            <pc:sldLayoutMk cId="1318052307" sldId="2147483841"/>
          </pc:sldLayoutMkLst>
          <pc:spChg chg="mod">
            <ac:chgData name="Sion Pritchard" userId="7efb9fd462e5724e" providerId="LiveId" clId="{CF49A2C8-E9A6-439B-B4A5-2B68A7583343}" dt="2025-09-05T15:34:16.853" v="0"/>
            <ac:spMkLst>
              <pc:docMk/>
              <pc:sldMasterMk cId="4171104290" sldId="2147483796"/>
              <pc:sldLayoutMk cId="1318052307" sldId="2147483841"/>
              <ac:spMk id="2" creationId="{00000000-0000-0000-0000-000000000000}"/>
            </ac:spMkLst>
          </pc:spChg>
          <pc:spChg chg="mod">
            <ac:chgData name="Sion Pritchard" userId="7efb9fd462e5724e" providerId="LiveId" clId="{CF49A2C8-E9A6-439B-B4A5-2B68A7583343}" dt="2025-09-05T15:34:16.853" v="0"/>
            <ac:spMkLst>
              <pc:docMk/>
              <pc:sldMasterMk cId="4171104290" sldId="2147483796"/>
              <pc:sldLayoutMk cId="1318052307" sldId="2147483841"/>
              <ac:spMk id="3" creationId="{00000000-0000-0000-0000-000000000000}"/>
            </ac:spMkLst>
          </pc:spChg>
          <pc:spChg chg="mod">
            <ac:chgData name="Sion Pritchard" userId="7efb9fd462e5724e" providerId="LiveId" clId="{CF49A2C8-E9A6-439B-B4A5-2B68A7583343}" dt="2025-09-05T15:34:16.853" v="0"/>
            <ac:spMkLst>
              <pc:docMk/>
              <pc:sldMasterMk cId="4171104290" sldId="2147483796"/>
              <pc:sldLayoutMk cId="1318052307" sldId="2147483841"/>
              <ac:spMk id="4" creationId="{00000000-0000-0000-0000-000000000000}"/>
            </ac:spMkLst>
          </pc:spChg>
          <pc:spChg chg="mod">
            <ac:chgData name="Sion Pritchard" userId="7efb9fd462e5724e" providerId="LiveId" clId="{CF49A2C8-E9A6-439B-B4A5-2B68A7583343}" dt="2025-09-05T15:34:16.853" v="0"/>
            <ac:spMkLst>
              <pc:docMk/>
              <pc:sldMasterMk cId="4171104290" sldId="2147483796"/>
              <pc:sldLayoutMk cId="1318052307" sldId="2147483841"/>
              <ac:spMk id="5" creationId="{00000000-0000-0000-0000-000000000000}"/>
            </ac:spMkLst>
          </pc:spChg>
          <pc:spChg chg="mod">
            <ac:chgData name="Sion Pritchard" userId="7efb9fd462e5724e" providerId="LiveId" clId="{CF49A2C8-E9A6-439B-B4A5-2B68A7583343}" dt="2025-09-05T15:34:16.853" v="0"/>
            <ac:spMkLst>
              <pc:docMk/>
              <pc:sldMasterMk cId="4171104290" sldId="2147483796"/>
              <pc:sldLayoutMk cId="1318052307" sldId="2147483841"/>
              <ac:spMk id="6" creationId="{00000000-0000-0000-0000-000000000000}"/>
            </ac:spMkLst>
          </pc:spChg>
          <pc:spChg chg="mod">
            <ac:chgData name="Sion Pritchard" userId="7efb9fd462e5724e" providerId="LiveId" clId="{CF49A2C8-E9A6-439B-B4A5-2B68A7583343}" dt="2025-09-05T15:34:16.853" v="0"/>
            <ac:spMkLst>
              <pc:docMk/>
              <pc:sldMasterMk cId="4171104290" sldId="2147483796"/>
              <pc:sldLayoutMk cId="1318052307" sldId="2147483841"/>
              <ac:spMk id="7" creationId="{00000000-0000-0000-0000-000000000000}"/>
            </ac:spMkLst>
          </pc:spChg>
        </pc:sldLayoutChg>
        <pc:sldLayoutChg chg="modSp mod ord">
          <pc:chgData name="Sion Pritchard" userId="7efb9fd462e5724e" providerId="LiveId" clId="{CF49A2C8-E9A6-439B-B4A5-2B68A7583343}" dt="2025-09-05T15:34:16.853" v="0"/>
          <pc:sldLayoutMkLst>
            <pc:docMk/>
            <pc:sldMasterMk cId="4171104290" sldId="2147483796"/>
            <pc:sldLayoutMk cId="1862878308" sldId="2147483842"/>
          </pc:sldLayoutMkLst>
          <pc:spChg chg="mod">
            <ac:chgData name="Sion Pritchard" userId="7efb9fd462e5724e" providerId="LiveId" clId="{CF49A2C8-E9A6-439B-B4A5-2B68A7583343}" dt="2025-09-05T15:34:16.853" v="0"/>
            <ac:spMkLst>
              <pc:docMk/>
              <pc:sldMasterMk cId="4171104290" sldId="2147483796"/>
              <pc:sldLayoutMk cId="1862878308" sldId="2147483842"/>
              <ac:spMk id="2" creationId="{00000000-0000-0000-0000-000000000000}"/>
            </ac:spMkLst>
          </pc:spChg>
          <pc:spChg chg="mod">
            <ac:chgData name="Sion Pritchard" userId="7efb9fd462e5724e" providerId="LiveId" clId="{CF49A2C8-E9A6-439B-B4A5-2B68A7583343}" dt="2025-09-05T15:34:16.853" v="0"/>
            <ac:spMkLst>
              <pc:docMk/>
              <pc:sldMasterMk cId="4171104290" sldId="2147483796"/>
              <pc:sldLayoutMk cId="1862878308" sldId="2147483842"/>
              <ac:spMk id="3" creationId="{00000000-0000-0000-0000-000000000000}"/>
            </ac:spMkLst>
          </pc:spChg>
          <pc:spChg chg="mod">
            <ac:chgData name="Sion Pritchard" userId="7efb9fd462e5724e" providerId="LiveId" clId="{CF49A2C8-E9A6-439B-B4A5-2B68A7583343}" dt="2025-09-05T15:34:16.853" v="0"/>
            <ac:spMkLst>
              <pc:docMk/>
              <pc:sldMasterMk cId="4171104290" sldId="2147483796"/>
              <pc:sldLayoutMk cId="1862878308" sldId="2147483842"/>
              <ac:spMk id="4" creationId="{00000000-0000-0000-0000-000000000000}"/>
            </ac:spMkLst>
          </pc:spChg>
          <pc:spChg chg="mod">
            <ac:chgData name="Sion Pritchard" userId="7efb9fd462e5724e" providerId="LiveId" clId="{CF49A2C8-E9A6-439B-B4A5-2B68A7583343}" dt="2025-09-05T15:34:16.853" v="0"/>
            <ac:spMkLst>
              <pc:docMk/>
              <pc:sldMasterMk cId="4171104290" sldId="2147483796"/>
              <pc:sldLayoutMk cId="1862878308" sldId="2147483842"/>
              <ac:spMk id="5" creationId="{00000000-0000-0000-0000-000000000000}"/>
            </ac:spMkLst>
          </pc:spChg>
          <pc:spChg chg="mod">
            <ac:chgData name="Sion Pritchard" userId="7efb9fd462e5724e" providerId="LiveId" clId="{CF49A2C8-E9A6-439B-B4A5-2B68A7583343}" dt="2025-09-05T15:34:16.853" v="0"/>
            <ac:spMkLst>
              <pc:docMk/>
              <pc:sldMasterMk cId="4171104290" sldId="2147483796"/>
              <pc:sldLayoutMk cId="1862878308" sldId="2147483842"/>
              <ac:spMk id="6" creationId="{00000000-0000-0000-0000-000000000000}"/>
            </ac:spMkLst>
          </pc:spChg>
          <pc:spChg chg="mod">
            <ac:chgData name="Sion Pritchard" userId="7efb9fd462e5724e" providerId="LiveId" clId="{CF49A2C8-E9A6-439B-B4A5-2B68A7583343}" dt="2025-09-05T15:34:16.853" v="0"/>
            <ac:spMkLst>
              <pc:docMk/>
              <pc:sldMasterMk cId="4171104290" sldId="2147483796"/>
              <pc:sldLayoutMk cId="1862878308" sldId="2147483842"/>
              <ac:spMk id="7" creationId="{00000000-0000-0000-0000-000000000000}"/>
            </ac:spMkLst>
          </pc:spChg>
        </pc:sldLayoutChg>
        <pc:sldLayoutChg chg="modSp mod ord">
          <pc:chgData name="Sion Pritchard" userId="7efb9fd462e5724e" providerId="LiveId" clId="{CF49A2C8-E9A6-439B-B4A5-2B68A7583343}" dt="2025-09-05T15:34:16.853" v="0"/>
          <pc:sldLayoutMkLst>
            <pc:docMk/>
            <pc:sldMasterMk cId="4171104290" sldId="2147483796"/>
            <pc:sldLayoutMk cId="865270659" sldId="2147483843"/>
          </pc:sldLayoutMkLst>
          <pc:spChg chg="mod">
            <ac:chgData name="Sion Pritchard" userId="7efb9fd462e5724e" providerId="LiveId" clId="{CF49A2C8-E9A6-439B-B4A5-2B68A7583343}" dt="2025-09-05T15:34:16.853" v="0"/>
            <ac:spMkLst>
              <pc:docMk/>
              <pc:sldMasterMk cId="4171104290" sldId="2147483796"/>
              <pc:sldLayoutMk cId="865270659" sldId="2147483843"/>
              <ac:spMk id="2" creationId="{00000000-0000-0000-0000-000000000000}"/>
            </ac:spMkLst>
          </pc:spChg>
          <pc:spChg chg="mod">
            <ac:chgData name="Sion Pritchard" userId="7efb9fd462e5724e" providerId="LiveId" clId="{CF49A2C8-E9A6-439B-B4A5-2B68A7583343}" dt="2025-09-05T15:34:16.853" v="0"/>
            <ac:spMkLst>
              <pc:docMk/>
              <pc:sldMasterMk cId="4171104290" sldId="2147483796"/>
              <pc:sldLayoutMk cId="865270659" sldId="2147483843"/>
              <ac:spMk id="4" creationId="{00000000-0000-0000-0000-000000000000}"/>
            </ac:spMkLst>
          </pc:spChg>
          <pc:spChg chg="mod">
            <ac:chgData name="Sion Pritchard" userId="7efb9fd462e5724e" providerId="LiveId" clId="{CF49A2C8-E9A6-439B-B4A5-2B68A7583343}" dt="2025-09-05T15:34:16.853" v="0"/>
            <ac:spMkLst>
              <pc:docMk/>
              <pc:sldMasterMk cId="4171104290" sldId="2147483796"/>
              <pc:sldLayoutMk cId="865270659" sldId="2147483843"/>
              <ac:spMk id="5" creationId="{00000000-0000-0000-0000-000000000000}"/>
            </ac:spMkLst>
          </pc:spChg>
          <pc:spChg chg="mod">
            <ac:chgData name="Sion Pritchard" userId="7efb9fd462e5724e" providerId="LiveId" clId="{CF49A2C8-E9A6-439B-B4A5-2B68A7583343}" dt="2025-09-05T15:34:16.853" v="0"/>
            <ac:spMkLst>
              <pc:docMk/>
              <pc:sldMasterMk cId="4171104290" sldId="2147483796"/>
              <pc:sldLayoutMk cId="865270659" sldId="2147483843"/>
              <ac:spMk id="6" creationId="{00000000-0000-0000-0000-000000000000}"/>
            </ac:spMkLst>
          </pc:spChg>
          <pc:spChg chg="mod">
            <ac:chgData name="Sion Pritchard" userId="7efb9fd462e5724e" providerId="LiveId" clId="{CF49A2C8-E9A6-439B-B4A5-2B68A7583343}" dt="2025-09-05T15:34:16.853" v="0"/>
            <ac:spMkLst>
              <pc:docMk/>
              <pc:sldMasterMk cId="4171104290" sldId="2147483796"/>
              <pc:sldLayoutMk cId="865270659" sldId="2147483843"/>
              <ac:spMk id="7" creationId="{00000000-0000-0000-0000-000000000000}"/>
            </ac:spMkLst>
          </pc:spChg>
        </pc:sldLayoutChg>
        <pc:sldLayoutChg chg="modSp mod ord">
          <pc:chgData name="Sion Pritchard" userId="7efb9fd462e5724e" providerId="LiveId" clId="{CF49A2C8-E9A6-439B-B4A5-2B68A7583343}" dt="2025-09-05T15:34:16.853" v="0"/>
          <pc:sldLayoutMkLst>
            <pc:docMk/>
            <pc:sldMasterMk cId="4171104290" sldId="2147483796"/>
            <pc:sldLayoutMk cId="2094370080" sldId="2147483844"/>
          </pc:sldLayoutMkLst>
          <pc:spChg chg="mod">
            <ac:chgData name="Sion Pritchard" userId="7efb9fd462e5724e" providerId="LiveId" clId="{CF49A2C8-E9A6-439B-B4A5-2B68A7583343}" dt="2025-09-05T15:34:16.853" v="0"/>
            <ac:spMkLst>
              <pc:docMk/>
              <pc:sldMasterMk cId="4171104290" sldId="2147483796"/>
              <pc:sldLayoutMk cId="2094370080" sldId="2147483844"/>
              <ac:spMk id="2" creationId="{00000000-0000-0000-0000-000000000000}"/>
            </ac:spMkLst>
          </pc:spChg>
          <pc:spChg chg="mod">
            <ac:chgData name="Sion Pritchard" userId="7efb9fd462e5724e" providerId="LiveId" clId="{CF49A2C8-E9A6-439B-B4A5-2B68A7583343}" dt="2025-09-05T15:34:16.853" v="0"/>
            <ac:spMkLst>
              <pc:docMk/>
              <pc:sldMasterMk cId="4171104290" sldId="2147483796"/>
              <pc:sldLayoutMk cId="2094370080" sldId="2147483844"/>
              <ac:spMk id="4" creationId="{00000000-0000-0000-0000-000000000000}"/>
            </ac:spMkLst>
          </pc:spChg>
          <pc:spChg chg="mod">
            <ac:chgData name="Sion Pritchard" userId="7efb9fd462e5724e" providerId="LiveId" clId="{CF49A2C8-E9A6-439B-B4A5-2B68A7583343}" dt="2025-09-05T15:34:16.853" v="0"/>
            <ac:spMkLst>
              <pc:docMk/>
              <pc:sldMasterMk cId="4171104290" sldId="2147483796"/>
              <pc:sldLayoutMk cId="2094370080" sldId="2147483844"/>
              <ac:spMk id="5" creationId="{00000000-0000-0000-0000-000000000000}"/>
            </ac:spMkLst>
          </pc:spChg>
          <pc:spChg chg="mod">
            <ac:chgData name="Sion Pritchard" userId="7efb9fd462e5724e" providerId="LiveId" clId="{CF49A2C8-E9A6-439B-B4A5-2B68A7583343}" dt="2025-09-05T15:34:16.853" v="0"/>
            <ac:spMkLst>
              <pc:docMk/>
              <pc:sldMasterMk cId="4171104290" sldId="2147483796"/>
              <pc:sldLayoutMk cId="2094370080" sldId="2147483844"/>
              <ac:spMk id="6" creationId="{00000000-0000-0000-0000-000000000000}"/>
            </ac:spMkLst>
          </pc:spChg>
          <pc:spChg chg="mod">
            <ac:chgData name="Sion Pritchard" userId="7efb9fd462e5724e" providerId="LiveId" clId="{CF49A2C8-E9A6-439B-B4A5-2B68A7583343}" dt="2025-09-05T15:34:16.853" v="0"/>
            <ac:spMkLst>
              <pc:docMk/>
              <pc:sldMasterMk cId="4171104290" sldId="2147483796"/>
              <pc:sldLayoutMk cId="2094370080" sldId="2147483844"/>
              <ac:spMk id="7" creationId="{00000000-0000-0000-0000-000000000000}"/>
            </ac:spMkLst>
          </pc:spChg>
          <pc:spChg chg="mod">
            <ac:chgData name="Sion Pritchard" userId="7efb9fd462e5724e" providerId="LiveId" clId="{CF49A2C8-E9A6-439B-B4A5-2B68A7583343}" dt="2025-09-05T15:34:16.853" v="0"/>
            <ac:spMkLst>
              <pc:docMk/>
              <pc:sldMasterMk cId="4171104290" sldId="2147483796"/>
              <pc:sldLayoutMk cId="2094370080" sldId="2147483844"/>
              <ac:spMk id="12" creationId="{00000000-0000-0000-0000-000000000000}"/>
            </ac:spMkLst>
          </pc:spChg>
        </pc:sldLayoutChg>
        <pc:sldLayoutChg chg="modSp mod ord">
          <pc:chgData name="Sion Pritchard" userId="7efb9fd462e5724e" providerId="LiveId" clId="{CF49A2C8-E9A6-439B-B4A5-2B68A7583343}" dt="2025-09-05T15:34:16.853" v="0"/>
          <pc:sldLayoutMkLst>
            <pc:docMk/>
            <pc:sldMasterMk cId="4171104290" sldId="2147483796"/>
            <pc:sldLayoutMk cId="3984530813" sldId="2147483845"/>
          </pc:sldLayoutMkLst>
          <pc:spChg chg="mod">
            <ac:chgData name="Sion Pritchard" userId="7efb9fd462e5724e" providerId="LiveId" clId="{CF49A2C8-E9A6-439B-B4A5-2B68A7583343}" dt="2025-09-05T15:34:16.853" v="0"/>
            <ac:spMkLst>
              <pc:docMk/>
              <pc:sldMasterMk cId="4171104290" sldId="2147483796"/>
              <pc:sldLayoutMk cId="3984530813" sldId="2147483845"/>
              <ac:spMk id="2" creationId="{00000000-0000-0000-0000-000000000000}"/>
            </ac:spMkLst>
          </pc:spChg>
          <pc:spChg chg="mod">
            <ac:chgData name="Sion Pritchard" userId="7efb9fd462e5724e" providerId="LiveId" clId="{CF49A2C8-E9A6-439B-B4A5-2B68A7583343}" dt="2025-09-05T15:34:16.853" v="0"/>
            <ac:spMkLst>
              <pc:docMk/>
              <pc:sldMasterMk cId="4171104290" sldId="2147483796"/>
              <pc:sldLayoutMk cId="3984530813" sldId="2147483845"/>
              <ac:spMk id="4" creationId="{00000000-0000-0000-0000-000000000000}"/>
            </ac:spMkLst>
          </pc:spChg>
          <pc:spChg chg="mod">
            <ac:chgData name="Sion Pritchard" userId="7efb9fd462e5724e" providerId="LiveId" clId="{CF49A2C8-E9A6-439B-B4A5-2B68A7583343}" dt="2025-09-05T15:34:16.853" v="0"/>
            <ac:spMkLst>
              <pc:docMk/>
              <pc:sldMasterMk cId="4171104290" sldId="2147483796"/>
              <pc:sldLayoutMk cId="3984530813" sldId="2147483845"/>
              <ac:spMk id="5" creationId="{00000000-0000-0000-0000-000000000000}"/>
            </ac:spMkLst>
          </pc:spChg>
          <pc:spChg chg="mod">
            <ac:chgData name="Sion Pritchard" userId="7efb9fd462e5724e" providerId="LiveId" clId="{CF49A2C8-E9A6-439B-B4A5-2B68A7583343}" dt="2025-09-05T15:34:16.853" v="0"/>
            <ac:spMkLst>
              <pc:docMk/>
              <pc:sldMasterMk cId="4171104290" sldId="2147483796"/>
              <pc:sldLayoutMk cId="3984530813" sldId="2147483845"/>
              <ac:spMk id="6" creationId="{00000000-0000-0000-0000-000000000000}"/>
            </ac:spMkLst>
          </pc:spChg>
          <pc:spChg chg="mod">
            <ac:chgData name="Sion Pritchard" userId="7efb9fd462e5724e" providerId="LiveId" clId="{CF49A2C8-E9A6-439B-B4A5-2B68A7583343}" dt="2025-09-05T15:34:16.853" v="0"/>
            <ac:spMkLst>
              <pc:docMk/>
              <pc:sldMasterMk cId="4171104290" sldId="2147483796"/>
              <pc:sldLayoutMk cId="3984530813" sldId="2147483845"/>
              <ac:spMk id="7" creationId="{00000000-0000-0000-0000-000000000000}"/>
            </ac:spMkLst>
          </pc:spChg>
        </pc:sldLayoutChg>
        <pc:sldLayoutChg chg="modSp mod ord">
          <pc:chgData name="Sion Pritchard" userId="7efb9fd462e5724e" providerId="LiveId" clId="{CF49A2C8-E9A6-439B-B4A5-2B68A7583343}" dt="2025-09-05T15:34:16.853" v="0"/>
          <pc:sldLayoutMkLst>
            <pc:docMk/>
            <pc:sldMasterMk cId="4171104290" sldId="2147483796"/>
            <pc:sldLayoutMk cId="3122708843" sldId="2147483846"/>
          </pc:sldLayoutMkLst>
          <pc:spChg chg="mod">
            <ac:chgData name="Sion Pritchard" userId="7efb9fd462e5724e" providerId="LiveId" clId="{CF49A2C8-E9A6-439B-B4A5-2B68A7583343}" dt="2025-09-05T15:34:16.853" v="0"/>
            <ac:spMkLst>
              <pc:docMk/>
              <pc:sldMasterMk cId="4171104290" sldId="2147483796"/>
              <pc:sldLayoutMk cId="3122708843" sldId="2147483846"/>
              <ac:spMk id="3" creationId="{00000000-0000-0000-0000-000000000000}"/>
            </ac:spMkLst>
          </pc:spChg>
          <pc:spChg chg="mod">
            <ac:chgData name="Sion Pritchard" userId="7efb9fd462e5724e" providerId="LiveId" clId="{CF49A2C8-E9A6-439B-B4A5-2B68A7583343}" dt="2025-09-05T15:34:16.853" v="0"/>
            <ac:spMkLst>
              <pc:docMk/>
              <pc:sldMasterMk cId="4171104290" sldId="2147483796"/>
              <pc:sldLayoutMk cId="3122708843" sldId="2147483846"/>
              <ac:spMk id="4" creationId="{00000000-0000-0000-0000-000000000000}"/>
            </ac:spMkLst>
          </pc:spChg>
          <pc:spChg chg="mod">
            <ac:chgData name="Sion Pritchard" userId="7efb9fd462e5724e" providerId="LiveId" clId="{CF49A2C8-E9A6-439B-B4A5-2B68A7583343}" dt="2025-09-05T15:34:16.853" v="0"/>
            <ac:spMkLst>
              <pc:docMk/>
              <pc:sldMasterMk cId="4171104290" sldId="2147483796"/>
              <pc:sldLayoutMk cId="3122708843" sldId="2147483846"/>
              <ac:spMk id="5" creationId="{00000000-0000-0000-0000-000000000000}"/>
            </ac:spMkLst>
          </pc:spChg>
          <pc:spChg chg="mod">
            <ac:chgData name="Sion Pritchard" userId="7efb9fd462e5724e" providerId="LiveId" clId="{CF49A2C8-E9A6-439B-B4A5-2B68A7583343}" dt="2025-09-05T15:34:16.853" v="0"/>
            <ac:spMkLst>
              <pc:docMk/>
              <pc:sldMasterMk cId="4171104290" sldId="2147483796"/>
              <pc:sldLayoutMk cId="3122708843" sldId="2147483846"/>
              <ac:spMk id="7" creationId="{00000000-0000-0000-0000-000000000000}"/>
            </ac:spMkLst>
          </pc:spChg>
          <pc:spChg chg="mod">
            <ac:chgData name="Sion Pritchard" userId="7efb9fd462e5724e" providerId="LiveId" clId="{CF49A2C8-E9A6-439B-B4A5-2B68A7583343}" dt="2025-09-05T15:34:16.853" v="0"/>
            <ac:spMkLst>
              <pc:docMk/>
              <pc:sldMasterMk cId="4171104290" sldId="2147483796"/>
              <pc:sldLayoutMk cId="3122708843" sldId="2147483846"/>
              <ac:spMk id="8" creationId="{00000000-0000-0000-0000-000000000000}"/>
            </ac:spMkLst>
          </pc:spChg>
          <pc:spChg chg="mod">
            <ac:chgData name="Sion Pritchard" userId="7efb9fd462e5724e" providerId="LiveId" clId="{CF49A2C8-E9A6-439B-B4A5-2B68A7583343}" dt="2025-09-05T15:34:16.853" v="0"/>
            <ac:spMkLst>
              <pc:docMk/>
              <pc:sldMasterMk cId="4171104290" sldId="2147483796"/>
              <pc:sldLayoutMk cId="3122708843" sldId="2147483846"/>
              <ac:spMk id="9" creationId="{00000000-0000-0000-0000-000000000000}"/>
            </ac:spMkLst>
          </pc:spChg>
          <pc:spChg chg="mod">
            <ac:chgData name="Sion Pritchard" userId="7efb9fd462e5724e" providerId="LiveId" clId="{CF49A2C8-E9A6-439B-B4A5-2B68A7583343}" dt="2025-09-05T15:34:16.853" v="0"/>
            <ac:spMkLst>
              <pc:docMk/>
              <pc:sldMasterMk cId="4171104290" sldId="2147483796"/>
              <pc:sldLayoutMk cId="3122708843" sldId="2147483846"/>
              <ac:spMk id="10" creationId="{00000000-0000-0000-0000-000000000000}"/>
            </ac:spMkLst>
          </pc:spChg>
          <pc:spChg chg="mod">
            <ac:chgData name="Sion Pritchard" userId="7efb9fd462e5724e" providerId="LiveId" clId="{CF49A2C8-E9A6-439B-B4A5-2B68A7583343}" dt="2025-09-05T15:34:16.853" v="0"/>
            <ac:spMkLst>
              <pc:docMk/>
              <pc:sldMasterMk cId="4171104290" sldId="2147483796"/>
              <pc:sldLayoutMk cId="3122708843" sldId="2147483846"/>
              <ac:spMk id="11" creationId="{00000000-0000-0000-0000-000000000000}"/>
            </ac:spMkLst>
          </pc:spChg>
          <pc:spChg chg="mod">
            <ac:chgData name="Sion Pritchard" userId="7efb9fd462e5724e" providerId="LiveId" clId="{CF49A2C8-E9A6-439B-B4A5-2B68A7583343}" dt="2025-09-05T15:34:16.853" v="0"/>
            <ac:spMkLst>
              <pc:docMk/>
              <pc:sldMasterMk cId="4171104290" sldId="2147483796"/>
              <pc:sldLayoutMk cId="3122708843" sldId="2147483846"/>
              <ac:spMk id="12" creationId="{00000000-0000-0000-0000-000000000000}"/>
            </ac:spMkLst>
          </pc:spChg>
          <pc:spChg chg="mod">
            <ac:chgData name="Sion Pritchard" userId="7efb9fd462e5724e" providerId="LiveId" clId="{CF49A2C8-E9A6-439B-B4A5-2B68A7583343}" dt="2025-09-05T15:34:16.853" v="0"/>
            <ac:spMkLst>
              <pc:docMk/>
              <pc:sldMasterMk cId="4171104290" sldId="2147483796"/>
              <pc:sldLayoutMk cId="3122708843" sldId="2147483846"/>
              <ac:spMk id="15" creationId="{00000000-0000-0000-0000-000000000000}"/>
            </ac:spMkLst>
          </pc:spChg>
        </pc:sldLayoutChg>
        <pc:sldLayoutChg chg="modSp mod ord">
          <pc:chgData name="Sion Pritchard" userId="7efb9fd462e5724e" providerId="LiveId" clId="{CF49A2C8-E9A6-439B-B4A5-2B68A7583343}" dt="2025-09-05T15:34:16.853" v="0"/>
          <pc:sldLayoutMkLst>
            <pc:docMk/>
            <pc:sldMasterMk cId="4171104290" sldId="2147483796"/>
            <pc:sldLayoutMk cId="1663319767" sldId="2147483847"/>
          </pc:sldLayoutMkLst>
          <pc:spChg chg="mod">
            <ac:chgData name="Sion Pritchard" userId="7efb9fd462e5724e" providerId="LiveId" clId="{CF49A2C8-E9A6-439B-B4A5-2B68A7583343}" dt="2025-09-05T15:34:16.853" v="0"/>
            <ac:spMkLst>
              <pc:docMk/>
              <pc:sldMasterMk cId="4171104290" sldId="2147483796"/>
              <pc:sldLayoutMk cId="1663319767" sldId="2147483847"/>
              <ac:spMk id="3" creationId="{00000000-0000-0000-0000-000000000000}"/>
            </ac:spMkLst>
          </pc:spChg>
          <pc:spChg chg="mod">
            <ac:chgData name="Sion Pritchard" userId="7efb9fd462e5724e" providerId="LiveId" clId="{CF49A2C8-E9A6-439B-B4A5-2B68A7583343}" dt="2025-09-05T15:34:16.853" v="0"/>
            <ac:spMkLst>
              <pc:docMk/>
              <pc:sldMasterMk cId="4171104290" sldId="2147483796"/>
              <pc:sldLayoutMk cId="1663319767" sldId="2147483847"/>
              <ac:spMk id="4" creationId="{00000000-0000-0000-0000-000000000000}"/>
            </ac:spMkLst>
          </pc:spChg>
          <pc:spChg chg="mod">
            <ac:chgData name="Sion Pritchard" userId="7efb9fd462e5724e" providerId="LiveId" clId="{CF49A2C8-E9A6-439B-B4A5-2B68A7583343}" dt="2025-09-05T15:34:16.853" v="0"/>
            <ac:spMkLst>
              <pc:docMk/>
              <pc:sldMasterMk cId="4171104290" sldId="2147483796"/>
              <pc:sldLayoutMk cId="1663319767" sldId="2147483847"/>
              <ac:spMk id="19" creationId="{00000000-0000-0000-0000-000000000000}"/>
            </ac:spMkLst>
          </pc:spChg>
          <pc:spChg chg="mod">
            <ac:chgData name="Sion Pritchard" userId="7efb9fd462e5724e" providerId="LiveId" clId="{CF49A2C8-E9A6-439B-B4A5-2B68A7583343}" dt="2025-09-05T15:34:16.853" v="0"/>
            <ac:spMkLst>
              <pc:docMk/>
              <pc:sldMasterMk cId="4171104290" sldId="2147483796"/>
              <pc:sldLayoutMk cId="1663319767" sldId="2147483847"/>
              <ac:spMk id="21" creationId="{00000000-0000-0000-0000-000000000000}"/>
            </ac:spMkLst>
          </pc:spChg>
          <pc:spChg chg="mod">
            <ac:chgData name="Sion Pritchard" userId="7efb9fd462e5724e" providerId="LiveId" clId="{CF49A2C8-E9A6-439B-B4A5-2B68A7583343}" dt="2025-09-05T15:34:16.853" v="0"/>
            <ac:spMkLst>
              <pc:docMk/>
              <pc:sldMasterMk cId="4171104290" sldId="2147483796"/>
              <pc:sldLayoutMk cId="1663319767" sldId="2147483847"/>
              <ac:spMk id="22" creationId="{00000000-0000-0000-0000-000000000000}"/>
            </ac:spMkLst>
          </pc:spChg>
          <pc:spChg chg="mod">
            <ac:chgData name="Sion Pritchard" userId="7efb9fd462e5724e" providerId="LiveId" clId="{CF49A2C8-E9A6-439B-B4A5-2B68A7583343}" dt="2025-09-05T15:34:16.853" v="0"/>
            <ac:spMkLst>
              <pc:docMk/>
              <pc:sldMasterMk cId="4171104290" sldId="2147483796"/>
              <pc:sldLayoutMk cId="1663319767" sldId="2147483847"/>
              <ac:spMk id="23" creationId="{00000000-0000-0000-0000-000000000000}"/>
            </ac:spMkLst>
          </pc:spChg>
          <pc:spChg chg="mod">
            <ac:chgData name="Sion Pritchard" userId="7efb9fd462e5724e" providerId="LiveId" clId="{CF49A2C8-E9A6-439B-B4A5-2B68A7583343}" dt="2025-09-05T15:34:16.853" v="0"/>
            <ac:spMkLst>
              <pc:docMk/>
              <pc:sldMasterMk cId="4171104290" sldId="2147483796"/>
              <pc:sldLayoutMk cId="1663319767" sldId="2147483847"/>
              <ac:spMk id="24" creationId="{00000000-0000-0000-0000-000000000000}"/>
            </ac:spMkLst>
          </pc:spChg>
          <pc:spChg chg="mod">
            <ac:chgData name="Sion Pritchard" userId="7efb9fd462e5724e" providerId="LiveId" clId="{CF49A2C8-E9A6-439B-B4A5-2B68A7583343}" dt="2025-09-05T15:34:16.853" v="0"/>
            <ac:spMkLst>
              <pc:docMk/>
              <pc:sldMasterMk cId="4171104290" sldId="2147483796"/>
              <pc:sldLayoutMk cId="1663319767" sldId="2147483847"/>
              <ac:spMk id="25" creationId="{00000000-0000-0000-0000-000000000000}"/>
            </ac:spMkLst>
          </pc:spChg>
          <pc:spChg chg="mod">
            <ac:chgData name="Sion Pritchard" userId="7efb9fd462e5724e" providerId="LiveId" clId="{CF49A2C8-E9A6-439B-B4A5-2B68A7583343}" dt="2025-09-05T15:34:16.853" v="0"/>
            <ac:spMkLst>
              <pc:docMk/>
              <pc:sldMasterMk cId="4171104290" sldId="2147483796"/>
              <pc:sldLayoutMk cId="1663319767" sldId="2147483847"/>
              <ac:spMk id="26" creationId="{00000000-0000-0000-0000-000000000000}"/>
            </ac:spMkLst>
          </pc:spChg>
          <pc:spChg chg="mod">
            <ac:chgData name="Sion Pritchard" userId="7efb9fd462e5724e" providerId="LiveId" clId="{CF49A2C8-E9A6-439B-B4A5-2B68A7583343}" dt="2025-09-05T15:34:16.853" v="0"/>
            <ac:spMkLst>
              <pc:docMk/>
              <pc:sldMasterMk cId="4171104290" sldId="2147483796"/>
              <pc:sldLayoutMk cId="1663319767" sldId="2147483847"/>
              <ac:spMk id="27" creationId="{00000000-0000-0000-0000-000000000000}"/>
            </ac:spMkLst>
          </pc:spChg>
        </pc:sldLayoutChg>
        <pc:sldLayoutChg chg="modSp mod ord">
          <pc:chgData name="Sion Pritchard" userId="7efb9fd462e5724e" providerId="LiveId" clId="{CF49A2C8-E9A6-439B-B4A5-2B68A7583343}" dt="2025-09-05T15:34:16.853" v="0"/>
          <pc:sldLayoutMkLst>
            <pc:docMk/>
            <pc:sldMasterMk cId="4171104290" sldId="2147483796"/>
            <pc:sldLayoutMk cId="2847104818" sldId="2147483848"/>
          </pc:sldLayoutMkLst>
          <pc:spChg chg="mod">
            <ac:chgData name="Sion Pritchard" userId="7efb9fd462e5724e" providerId="LiveId" clId="{CF49A2C8-E9A6-439B-B4A5-2B68A7583343}" dt="2025-09-05T15:34:16.853" v="0"/>
            <ac:spMkLst>
              <pc:docMk/>
              <pc:sldMasterMk cId="4171104290" sldId="2147483796"/>
              <pc:sldLayoutMk cId="2847104818" sldId="2147483848"/>
              <ac:spMk id="2" creationId="{00000000-0000-0000-0000-000000000000}"/>
            </ac:spMkLst>
          </pc:spChg>
          <pc:spChg chg="mod">
            <ac:chgData name="Sion Pritchard" userId="7efb9fd462e5724e" providerId="LiveId" clId="{CF49A2C8-E9A6-439B-B4A5-2B68A7583343}" dt="2025-09-05T15:34:16.853" v="0"/>
            <ac:spMkLst>
              <pc:docMk/>
              <pc:sldMasterMk cId="4171104290" sldId="2147483796"/>
              <pc:sldLayoutMk cId="2847104818" sldId="2147483848"/>
              <ac:spMk id="3" creationId="{00000000-0000-0000-0000-000000000000}"/>
            </ac:spMkLst>
          </pc:spChg>
          <pc:spChg chg="mod">
            <ac:chgData name="Sion Pritchard" userId="7efb9fd462e5724e" providerId="LiveId" clId="{CF49A2C8-E9A6-439B-B4A5-2B68A7583343}" dt="2025-09-05T15:34:16.853" v="0"/>
            <ac:spMkLst>
              <pc:docMk/>
              <pc:sldMasterMk cId="4171104290" sldId="2147483796"/>
              <pc:sldLayoutMk cId="2847104818" sldId="2147483848"/>
              <ac:spMk id="4" creationId="{00000000-0000-0000-0000-000000000000}"/>
            </ac:spMkLst>
          </pc:spChg>
          <pc:spChg chg="mod">
            <ac:chgData name="Sion Pritchard" userId="7efb9fd462e5724e" providerId="LiveId" clId="{CF49A2C8-E9A6-439B-B4A5-2B68A7583343}" dt="2025-09-05T15:34:16.853" v="0"/>
            <ac:spMkLst>
              <pc:docMk/>
              <pc:sldMasterMk cId="4171104290" sldId="2147483796"/>
              <pc:sldLayoutMk cId="2847104818" sldId="2147483848"/>
              <ac:spMk id="5" creationId="{00000000-0000-0000-0000-000000000000}"/>
            </ac:spMkLst>
          </pc:spChg>
          <pc:spChg chg="mod">
            <ac:chgData name="Sion Pritchard" userId="7efb9fd462e5724e" providerId="LiveId" clId="{CF49A2C8-E9A6-439B-B4A5-2B68A7583343}" dt="2025-09-05T15:34:16.853" v="0"/>
            <ac:spMkLst>
              <pc:docMk/>
              <pc:sldMasterMk cId="4171104290" sldId="2147483796"/>
              <pc:sldLayoutMk cId="2847104818" sldId="2147483848"/>
              <ac:spMk id="6" creationId="{00000000-0000-0000-0000-000000000000}"/>
            </ac:spMkLst>
          </pc:spChg>
        </pc:sldLayoutChg>
        <pc:sldLayoutChg chg="modSp mod ord">
          <pc:chgData name="Sion Pritchard" userId="7efb9fd462e5724e" providerId="LiveId" clId="{CF49A2C8-E9A6-439B-B4A5-2B68A7583343}" dt="2025-09-05T15:34:16.853" v="0"/>
          <pc:sldLayoutMkLst>
            <pc:docMk/>
            <pc:sldMasterMk cId="4171104290" sldId="2147483796"/>
            <pc:sldLayoutMk cId="2280083796" sldId="2147483849"/>
          </pc:sldLayoutMkLst>
          <pc:spChg chg="mod">
            <ac:chgData name="Sion Pritchard" userId="7efb9fd462e5724e" providerId="LiveId" clId="{CF49A2C8-E9A6-439B-B4A5-2B68A7583343}" dt="2025-09-05T15:34:16.853" v="0"/>
            <ac:spMkLst>
              <pc:docMk/>
              <pc:sldMasterMk cId="4171104290" sldId="2147483796"/>
              <pc:sldLayoutMk cId="2280083796" sldId="2147483849"/>
              <ac:spMk id="2" creationId="{00000000-0000-0000-0000-000000000000}"/>
            </ac:spMkLst>
          </pc:spChg>
          <pc:spChg chg="mod">
            <ac:chgData name="Sion Pritchard" userId="7efb9fd462e5724e" providerId="LiveId" clId="{CF49A2C8-E9A6-439B-B4A5-2B68A7583343}" dt="2025-09-05T15:34:16.853" v="0"/>
            <ac:spMkLst>
              <pc:docMk/>
              <pc:sldMasterMk cId="4171104290" sldId="2147483796"/>
              <pc:sldLayoutMk cId="2280083796" sldId="2147483849"/>
              <ac:spMk id="3" creationId="{00000000-0000-0000-0000-000000000000}"/>
            </ac:spMkLst>
          </pc:spChg>
          <pc:spChg chg="mod">
            <ac:chgData name="Sion Pritchard" userId="7efb9fd462e5724e" providerId="LiveId" clId="{CF49A2C8-E9A6-439B-B4A5-2B68A7583343}" dt="2025-09-05T15:34:16.853" v="0"/>
            <ac:spMkLst>
              <pc:docMk/>
              <pc:sldMasterMk cId="4171104290" sldId="2147483796"/>
              <pc:sldLayoutMk cId="2280083796" sldId="2147483849"/>
              <ac:spMk id="4" creationId="{00000000-0000-0000-0000-000000000000}"/>
            </ac:spMkLst>
          </pc:spChg>
          <pc:spChg chg="mod">
            <ac:chgData name="Sion Pritchard" userId="7efb9fd462e5724e" providerId="LiveId" clId="{CF49A2C8-E9A6-439B-B4A5-2B68A7583343}" dt="2025-09-05T15:34:16.853" v="0"/>
            <ac:spMkLst>
              <pc:docMk/>
              <pc:sldMasterMk cId="4171104290" sldId="2147483796"/>
              <pc:sldLayoutMk cId="2280083796" sldId="2147483849"/>
              <ac:spMk id="5" creationId="{00000000-0000-0000-0000-000000000000}"/>
            </ac:spMkLst>
          </pc:spChg>
          <pc:spChg chg="mod">
            <ac:chgData name="Sion Pritchard" userId="7efb9fd462e5724e" providerId="LiveId" clId="{CF49A2C8-E9A6-439B-B4A5-2B68A7583343}" dt="2025-09-05T15:34:16.853" v="0"/>
            <ac:spMkLst>
              <pc:docMk/>
              <pc:sldMasterMk cId="4171104290" sldId="2147483796"/>
              <pc:sldLayoutMk cId="2280083796" sldId="2147483849"/>
              <ac:spMk id="6" creationId="{00000000-0000-0000-0000-000000000000}"/>
            </ac:spMkLst>
          </pc:spChg>
        </pc:sldLayoutChg>
        <pc:sldLayoutChg chg="modSp mod ord">
          <pc:chgData name="Sion Pritchard" userId="7efb9fd462e5724e" providerId="LiveId" clId="{CF49A2C8-E9A6-439B-B4A5-2B68A7583343}" dt="2025-09-05T15:34:16.853" v="0"/>
          <pc:sldLayoutMkLst>
            <pc:docMk/>
            <pc:sldMasterMk cId="4171104290" sldId="2147483796"/>
            <pc:sldLayoutMk cId="3789871393" sldId="2147483977"/>
          </pc:sldLayoutMkLst>
          <pc:spChg chg="mod">
            <ac:chgData name="Sion Pritchard" userId="7efb9fd462e5724e" providerId="LiveId" clId="{CF49A2C8-E9A6-439B-B4A5-2B68A7583343}" dt="2025-09-05T15:34:16.853" v="0"/>
            <ac:spMkLst>
              <pc:docMk/>
              <pc:sldMasterMk cId="4171104290" sldId="2147483796"/>
              <pc:sldLayoutMk cId="3789871393" sldId="2147483977"/>
              <ac:spMk id="2" creationId="{00000000-0000-0000-0000-000000000000}"/>
            </ac:spMkLst>
          </pc:spChg>
          <pc:spChg chg="mod">
            <ac:chgData name="Sion Pritchard" userId="7efb9fd462e5724e" providerId="LiveId" clId="{CF49A2C8-E9A6-439B-B4A5-2B68A7583343}" dt="2025-09-05T15:34:16.853" v="0"/>
            <ac:spMkLst>
              <pc:docMk/>
              <pc:sldMasterMk cId="4171104290" sldId="2147483796"/>
              <pc:sldLayoutMk cId="3789871393" sldId="2147483977"/>
              <ac:spMk id="3" creationId="{00000000-0000-0000-0000-000000000000}"/>
            </ac:spMkLst>
          </pc:spChg>
          <pc:spChg chg="mod">
            <ac:chgData name="Sion Pritchard" userId="7efb9fd462e5724e" providerId="LiveId" clId="{CF49A2C8-E9A6-439B-B4A5-2B68A7583343}" dt="2025-09-05T15:34:16.853" v="0"/>
            <ac:spMkLst>
              <pc:docMk/>
              <pc:sldMasterMk cId="4171104290" sldId="2147483796"/>
              <pc:sldLayoutMk cId="3789871393" sldId="2147483977"/>
              <ac:spMk id="4" creationId="{00000000-0000-0000-0000-000000000000}"/>
            </ac:spMkLst>
          </pc:spChg>
          <pc:spChg chg="mod">
            <ac:chgData name="Sion Pritchard" userId="7efb9fd462e5724e" providerId="LiveId" clId="{CF49A2C8-E9A6-439B-B4A5-2B68A7583343}" dt="2025-09-05T15:34:16.853" v="0"/>
            <ac:spMkLst>
              <pc:docMk/>
              <pc:sldMasterMk cId="4171104290" sldId="2147483796"/>
              <pc:sldLayoutMk cId="3789871393" sldId="2147483977"/>
              <ac:spMk id="5" creationId="{00000000-0000-0000-0000-000000000000}"/>
            </ac:spMkLst>
          </pc:spChg>
          <pc:spChg chg="mod">
            <ac:chgData name="Sion Pritchard" userId="7efb9fd462e5724e" providerId="LiveId" clId="{CF49A2C8-E9A6-439B-B4A5-2B68A7583343}" dt="2025-09-05T15:34:16.853" v="0"/>
            <ac:spMkLst>
              <pc:docMk/>
              <pc:sldMasterMk cId="4171104290" sldId="2147483796"/>
              <pc:sldLayoutMk cId="3789871393" sldId="2147483977"/>
              <ac:spMk id="6" creationId="{00000000-0000-0000-0000-000000000000}"/>
            </ac:spMkLst>
          </pc:spChg>
        </pc:sldLayoutChg>
        <pc:sldLayoutChg chg="modSp mod ord">
          <pc:chgData name="Sion Pritchard" userId="7efb9fd462e5724e" providerId="LiveId" clId="{CF49A2C8-E9A6-439B-B4A5-2B68A7583343}" dt="2025-09-05T15:34:16.853" v="0"/>
          <pc:sldLayoutMkLst>
            <pc:docMk/>
            <pc:sldMasterMk cId="4171104290" sldId="2147483796"/>
            <pc:sldLayoutMk cId="3053084645" sldId="2147483978"/>
          </pc:sldLayoutMkLst>
          <pc:spChg chg="mod">
            <ac:chgData name="Sion Pritchard" userId="7efb9fd462e5724e" providerId="LiveId" clId="{CF49A2C8-E9A6-439B-B4A5-2B68A7583343}" dt="2025-09-05T15:34:16.853" v="0"/>
            <ac:spMkLst>
              <pc:docMk/>
              <pc:sldMasterMk cId="4171104290" sldId="2147483796"/>
              <pc:sldLayoutMk cId="3053084645" sldId="2147483978"/>
              <ac:spMk id="2" creationId="{00000000-0000-0000-0000-000000000000}"/>
            </ac:spMkLst>
          </pc:spChg>
          <pc:spChg chg="mod">
            <ac:chgData name="Sion Pritchard" userId="7efb9fd462e5724e" providerId="LiveId" clId="{CF49A2C8-E9A6-439B-B4A5-2B68A7583343}" dt="2025-09-05T15:34:16.853" v="0"/>
            <ac:spMkLst>
              <pc:docMk/>
              <pc:sldMasterMk cId="4171104290" sldId="2147483796"/>
              <pc:sldLayoutMk cId="3053084645" sldId="2147483978"/>
              <ac:spMk id="3" creationId="{00000000-0000-0000-0000-000000000000}"/>
            </ac:spMkLst>
          </pc:spChg>
          <pc:spChg chg="mod">
            <ac:chgData name="Sion Pritchard" userId="7efb9fd462e5724e" providerId="LiveId" clId="{CF49A2C8-E9A6-439B-B4A5-2B68A7583343}" dt="2025-09-05T15:34:16.853" v="0"/>
            <ac:spMkLst>
              <pc:docMk/>
              <pc:sldMasterMk cId="4171104290" sldId="2147483796"/>
              <pc:sldLayoutMk cId="3053084645" sldId="2147483978"/>
              <ac:spMk id="4" creationId="{00000000-0000-0000-0000-000000000000}"/>
            </ac:spMkLst>
          </pc:spChg>
          <pc:spChg chg="mod">
            <ac:chgData name="Sion Pritchard" userId="7efb9fd462e5724e" providerId="LiveId" clId="{CF49A2C8-E9A6-439B-B4A5-2B68A7583343}" dt="2025-09-05T15:34:16.853" v="0"/>
            <ac:spMkLst>
              <pc:docMk/>
              <pc:sldMasterMk cId="4171104290" sldId="2147483796"/>
              <pc:sldLayoutMk cId="3053084645" sldId="2147483978"/>
              <ac:spMk id="5" creationId="{00000000-0000-0000-0000-000000000000}"/>
            </ac:spMkLst>
          </pc:spChg>
          <pc:spChg chg="mod">
            <ac:chgData name="Sion Pritchard" userId="7efb9fd462e5724e" providerId="LiveId" clId="{CF49A2C8-E9A6-439B-B4A5-2B68A7583343}" dt="2025-09-05T15:34:16.853" v="0"/>
            <ac:spMkLst>
              <pc:docMk/>
              <pc:sldMasterMk cId="4171104290" sldId="2147483796"/>
              <pc:sldLayoutMk cId="3053084645" sldId="2147483978"/>
              <ac:spMk id="6" creationId="{00000000-0000-0000-0000-000000000000}"/>
            </ac:spMkLst>
          </pc:spChg>
        </pc:sldLayoutChg>
        <pc:sldLayoutChg chg="modSp mod ord">
          <pc:chgData name="Sion Pritchard" userId="7efb9fd462e5724e" providerId="LiveId" clId="{CF49A2C8-E9A6-439B-B4A5-2B68A7583343}" dt="2025-09-05T15:34:16.853" v="0"/>
          <pc:sldLayoutMkLst>
            <pc:docMk/>
            <pc:sldMasterMk cId="4171104290" sldId="2147483796"/>
            <pc:sldLayoutMk cId="2746542934" sldId="2147483979"/>
          </pc:sldLayoutMkLst>
          <pc:spChg chg="mod">
            <ac:chgData name="Sion Pritchard" userId="7efb9fd462e5724e" providerId="LiveId" clId="{CF49A2C8-E9A6-439B-B4A5-2B68A7583343}" dt="2025-09-05T15:34:16.853" v="0"/>
            <ac:spMkLst>
              <pc:docMk/>
              <pc:sldMasterMk cId="4171104290" sldId="2147483796"/>
              <pc:sldLayoutMk cId="2746542934" sldId="2147483979"/>
              <ac:spMk id="2" creationId="{00000000-0000-0000-0000-000000000000}"/>
            </ac:spMkLst>
          </pc:spChg>
          <pc:spChg chg="mod">
            <ac:chgData name="Sion Pritchard" userId="7efb9fd462e5724e" providerId="LiveId" clId="{CF49A2C8-E9A6-439B-B4A5-2B68A7583343}" dt="2025-09-05T15:34:16.853" v="0"/>
            <ac:spMkLst>
              <pc:docMk/>
              <pc:sldMasterMk cId="4171104290" sldId="2147483796"/>
              <pc:sldLayoutMk cId="2746542934" sldId="2147483979"/>
              <ac:spMk id="3" creationId="{00000000-0000-0000-0000-000000000000}"/>
            </ac:spMkLst>
          </pc:spChg>
          <pc:spChg chg="mod">
            <ac:chgData name="Sion Pritchard" userId="7efb9fd462e5724e" providerId="LiveId" clId="{CF49A2C8-E9A6-439B-B4A5-2B68A7583343}" dt="2025-09-05T15:34:16.853" v="0"/>
            <ac:spMkLst>
              <pc:docMk/>
              <pc:sldMasterMk cId="4171104290" sldId="2147483796"/>
              <pc:sldLayoutMk cId="2746542934" sldId="2147483979"/>
              <ac:spMk id="4" creationId="{00000000-0000-0000-0000-000000000000}"/>
            </ac:spMkLst>
          </pc:spChg>
          <pc:spChg chg="mod">
            <ac:chgData name="Sion Pritchard" userId="7efb9fd462e5724e" providerId="LiveId" clId="{CF49A2C8-E9A6-439B-B4A5-2B68A7583343}" dt="2025-09-05T15:34:16.853" v="0"/>
            <ac:spMkLst>
              <pc:docMk/>
              <pc:sldMasterMk cId="4171104290" sldId="2147483796"/>
              <pc:sldLayoutMk cId="2746542934" sldId="2147483979"/>
              <ac:spMk id="5" creationId="{00000000-0000-0000-0000-000000000000}"/>
            </ac:spMkLst>
          </pc:spChg>
          <pc:spChg chg="mod">
            <ac:chgData name="Sion Pritchard" userId="7efb9fd462e5724e" providerId="LiveId" clId="{CF49A2C8-E9A6-439B-B4A5-2B68A7583343}" dt="2025-09-05T15:34:16.853" v="0"/>
            <ac:spMkLst>
              <pc:docMk/>
              <pc:sldMasterMk cId="4171104290" sldId="2147483796"/>
              <pc:sldLayoutMk cId="2746542934" sldId="2147483979"/>
              <ac:spMk id="6" creationId="{00000000-0000-0000-0000-000000000000}"/>
            </ac:spMkLst>
          </pc:spChg>
        </pc:sldLayoutChg>
        <pc:sldLayoutChg chg="modSp mod ord">
          <pc:chgData name="Sion Pritchard" userId="7efb9fd462e5724e" providerId="LiveId" clId="{CF49A2C8-E9A6-439B-B4A5-2B68A7583343}" dt="2025-09-05T15:34:16.853" v="0"/>
          <pc:sldLayoutMkLst>
            <pc:docMk/>
            <pc:sldMasterMk cId="4171104290" sldId="2147483796"/>
            <pc:sldLayoutMk cId="1260171857" sldId="2147483980"/>
          </pc:sldLayoutMkLst>
          <pc:spChg chg="mod">
            <ac:chgData name="Sion Pritchard" userId="7efb9fd462e5724e" providerId="LiveId" clId="{CF49A2C8-E9A6-439B-B4A5-2B68A7583343}" dt="2025-09-05T15:34:16.853" v="0"/>
            <ac:spMkLst>
              <pc:docMk/>
              <pc:sldMasterMk cId="4171104290" sldId="2147483796"/>
              <pc:sldLayoutMk cId="1260171857" sldId="2147483980"/>
              <ac:spMk id="2" creationId="{00000000-0000-0000-0000-000000000000}"/>
            </ac:spMkLst>
          </pc:spChg>
          <pc:spChg chg="mod">
            <ac:chgData name="Sion Pritchard" userId="7efb9fd462e5724e" providerId="LiveId" clId="{CF49A2C8-E9A6-439B-B4A5-2B68A7583343}" dt="2025-09-05T15:34:16.853" v="0"/>
            <ac:spMkLst>
              <pc:docMk/>
              <pc:sldMasterMk cId="4171104290" sldId="2147483796"/>
              <pc:sldLayoutMk cId="1260171857" sldId="2147483980"/>
              <ac:spMk id="3" creationId="{00000000-0000-0000-0000-000000000000}"/>
            </ac:spMkLst>
          </pc:spChg>
          <pc:spChg chg="mod">
            <ac:chgData name="Sion Pritchard" userId="7efb9fd462e5724e" providerId="LiveId" clId="{CF49A2C8-E9A6-439B-B4A5-2B68A7583343}" dt="2025-09-05T15:34:16.853" v="0"/>
            <ac:spMkLst>
              <pc:docMk/>
              <pc:sldMasterMk cId="4171104290" sldId="2147483796"/>
              <pc:sldLayoutMk cId="1260171857" sldId="2147483980"/>
              <ac:spMk id="4" creationId="{00000000-0000-0000-0000-000000000000}"/>
            </ac:spMkLst>
          </pc:spChg>
          <pc:spChg chg="mod">
            <ac:chgData name="Sion Pritchard" userId="7efb9fd462e5724e" providerId="LiveId" clId="{CF49A2C8-E9A6-439B-B4A5-2B68A7583343}" dt="2025-09-05T15:34:16.853" v="0"/>
            <ac:spMkLst>
              <pc:docMk/>
              <pc:sldMasterMk cId="4171104290" sldId="2147483796"/>
              <pc:sldLayoutMk cId="1260171857" sldId="2147483980"/>
              <ac:spMk id="5" creationId="{00000000-0000-0000-0000-000000000000}"/>
            </ac:spMkLst>
          </pc:spChg>
          <pc:spChg chg="mod">
            <ac:chgData name="Sion Pritchard" userId="7efb9fd462e5724e" providerId="LiveId" clId="{CF49A2C8-E9A6-439B-B4A5-2B68A7583343}" dt="2025-09-05T15:34:16.853" v="0"/>
            <ac:spMkLst>
              <pc:docMk/>
              <pc:sldMasterMk cId="4171104290" sldId="2147483796"/>
              <pc:sldLayoutMk cId="1260171857" sldId="2147483980"/>
              <ac:spMk id="6" creationId="{00000000-0000-0000-0000-000000000000}"/>
            </ac:spMkLst>
          </pc:spChg>
          <pc:spChg chg="mod">
            <ac:chgData name="Sion Pritchard" userId="7efb9fd462e5724e" providerId="LiveId" clId="{CF49A2C8-E9A6-439B-B4A5-2B68A7583343}" dt="2025-09-05T15:34:16.853" v="0"/>
            <ac:spMkLst>
              <pc:docMk/>
              <pc:sldMasterMk cId="4171104290" sldId="2147483796"/>
              <pc:sldLayoutMk cId="1260171857" sldId="2147483980"/>
              <ac:spMk id="7" creationId="{00000000-0000-0000-0000-000000000000}"/>
            </ac:spMkLst>
          </pc:spChg>
        </pc:sldLayoutChg>
        <pc:sldLayoutChg chg="modSp mod ord">
          <pc:chgData name="Sion Pritchard" userId="7efb9fd462e5724e" providerId="LiveId" clId="{CF49A2C8-E9A6-439B-B4A5-2B68A7583343}" dt="2025-09-05T15:34:16.853" v="0"/>
          <pc:sldLayoutMkLst>
            <pc:docMk/>
            <pc:sldMasterMk cId="4171104290" sldId="2147483796"/>
            <pc:sldLayoutMk cId="1218804655" sldId="2147483981"/>
          </pc:sldLayoutMkLst>
          <pc:spChg chg="mod">
            <ac:chgData name="Sion Pritchard" userId="7efb9fd462e5724e" providerId="LiveId" clId="{CF49A2C8-E9A6-439B-B4A5-2B68A7583343}" dt="2025-09-05T15:34:16.853" v="0"/>
            <ac:spMkLst>
              <pc:docMk/>
              <pc:sldMasterMk cId="4171104290" sldId="2147483796"/>
              <pc:sldLayoutMk cId="1218804655" sldId="2147483981"/>
              <ac:spMk id="2" creationId="{00000000-0000-0000-0000-000000000000}"/>
            </ac:spMkLst>
          </pc:spChg>
          <pc:spChg chg="mod">
            <ac:chgData name="Sion Pritchard" userId="7efb9fd462e5724e" providerId="LiveId" clId="{CF49A2C8-E9A6-439B-B4A5-2B68A7583343}" dt="2025-09-05T15:34:16.853" v="0"/>
            <ac:spMkLst>
              <pc:docMk/>
              <pc:sldMasterMk cId="4171104290" sldId="2147483796"/>
              <pc:sldLayoutMk cId="1218804655" sldId="2147483981"/>
              <ac:spMk id="3" creationId="{00000000-0000-0000-0000-000000000000}"/>
            </ac:spMkLst>
          </pc:spChg>
          <pc:spChg chg="mod">
            <ac:chgData name="Sion Pritchard" userId="7efb9fd462e5724e" providerId="LiveId" clId="{CF49A2C8-E9A6-439B-B4A5-2B68A7583343}" dt="2025-09-05T15:34:16.853" v="0"/>
            <ac:spMkLst>
              <pc:docMk/>
              <pc:sldMasterMk cId="4171104290" sldId="2147483796"/>
              <pc:sldLayoutMk cId="1218804655" sldId="2147483981"/>
              <ac:spMk id="4" creationId="{00000000-0000-0000-0000-000000000000}"/>
            </ac:spMkLst>
          </pc:spChg>
          <pc:spChg chg="mod">
            <ac:chgData name="Sion Pritchard" userId="7efb9fd462e5724e" providerId="LiveId" clId="{CF49A2C8-E9A6-439B-B4A5-2B68A7583343}" dt="2025-09-05T15:34:16.853" v="0"/>
            <ac:spMkLst>
              <pc:docMk/>
              <pc:sldMasterMk cId="4171104290" sldId="2147483796"/>
              <pc:sldLayoutMk cId="1218804655" sldId="2147483981"/>
              <ac:spMk id="5" creationId="{00000000-0000-0000-0000-000000000000}"/>
            </ac:spMkLst>
          </pc:spChg>
          <pc:spChg chg="mod">
            <ac:chgData name="Sion Pritchard" userId="7efb9fd462e5724e" providerId="LiveId" clId="{CF49A2C8-E9A6-439B-B4A5-2B68A7583343}" dt="2025-09-05T15:34:16.853" v="0"/>
            <ac:spMkLst>
              <pc:docMk/>
              <pc:sldMasterMk cId="4171104290" sldId="2147483796"/>
              <pc:sldLayoutMk cId="1218804655" sldId="2147483981"/>
              <ac:spMk id="6" creationId="{00000000-0000-0000-0000-000000000000}"/>
            </ac:spMkLst>
          </pc:spChg>
          <pc:spChg chg="mod">
            <ac:chgData name="Sion Pritchard" userId="7efb9fd462e5724e" providerId="LiveId" clId="{CF49A2C8-E9A6-439B-B4A5-2B68A7583343}" dt="2025-09-05T15:34:16.853" v="0"/>
            <ac:spMkLst>
              <pc:docMk/>
              <pc:sldMasterMk cId="4171104290" sldId="2147483796"/>
              <pc:sldLayoutMk cId="1218804655" sldId="2147483981"/>
              <ac:spMk id="7" creationId="{00000000-0000-0000-0000-000000000000}"/>
            </ac:spMkLst>
          </pc:spChg>
          <pc:spChg chg="mod">
            <ac:chgData name="Sion Pritchard" userId="7efb9fd462e5724e" providerId="LiveId" clId="{CF49A2C8-E9A6-439B-B4A5-2B68A7583343}" dt="2025-09-05T15:34:16.853" v="0"/>
            <ac:spMkLst>
              <pc:docMk/>
              <pc:sldMasterMk cId="4171104290" sldId="2147483796"/>
              <pc:sldLayoutMk cId="1218804655" sldId="2147483981"/>
              <ac:spMk id="8" creationId="{00000000-0000-0000-0000-000000000000}"/>
            </ac:spMkLst>
          </pc:spChg>
          <pc:spChg chg="mod">
            <ac:chgData name="Sion Pritchard" userId="7efb9fd462e5724e" providerId="LiveId" clId="{CF49A2C8-E9A6-439B-B4A5-2B68A7583343}" dt="2025-09-05T15:34:16.853" v="0"/>
            <ac:spMkLst>
              <pc:docMk/>
              <pc:sldMasterMk cId="4171104290" sldId="2147483796"/>
              <pc:sldLayoutMk cId="1218804655" sldId="2147483981"/>
              <ac:spMk id="9" creationId="{00000000-0000-0000-0000-000000000000}"/>
            </ac:spMkLst>
          </pc:spChg>
        </pc:sldLayoutChg>
        <pc:sldLayoutChg chg="modSp mod ord">
          <pc:chgData name="Sion Pritchard" userId="7efb9fd462e5724e" providerId="LiveId" clId="{CF49A2C8-E9A6-439B-B4A5-2B68A7583343}" dt="2025-09-05T15:34:16.853" v="0"/>
          <pc:sldLayoutMkLst>
            <pc:docMk/>
            <pc:sldMasterMk cId="4171104290" sldId="2147483796"/>
            <pc:sldLayoutMk cId="269472886" sldId="2147483982"/>
          </pc:sldLayoutMkLst>
          <pc:spChg chg="mod">
            <ac:chgData name="Sion Pritchard" userId="7efb9fd462e5724e" providerId="LiveId" clId="{CF49A2C8-E9A6-439B-B4A5-2B68A7583343}" dt="2025-09-05T15:34:16.853" v="0"/>
            <ac:spMkLst>
              <pc:docMk/>
              <pc:sldMasterMk cId="4171104290" sldId="2147483796"/>
              <pc:sldLayoutMk cId="269472886" sldId="2147483982"/>
              <ac:spMk id="2" creationId="{00000000-0000-0000-0000-000000000000}"/>
            </ac:spMkLst>
          </pc:spChg>
          <pc:spChg chg="mod">
            <ac:chgData name="Sion Pritchard" userId="7efb9fd462e5724e" providerId="LiveId" clId="{CF49A2C8-E9A6-439B-B4A5-2B68A7583343}" dt="2025-09-05T15:34:16.853" v="0"/>
            <ac:spMkLst>
              <pc:docMk/>
              <pc:sldMasterMk cId="4171104290" sldId="2147483796"/>
              <pc:sldLayoutMk cId="269472886" sldId="2147483982"/>
              <ac:spMk id="3" creationId="{00000000-0000-0000-0000-000000000000}"/>
            </ac:spMkLst>
          </pc:spChg>
          <pc:spChg chg="mod">
            <ac:chgData name="Sion Pritchard" userId="7efb9fd462e5724e" providerId="LiveId" clId="{CF49A2C8-E9A6-439B-B4A5-2B68A7583343}" dt="2025-09-05T15:34:16.853" v="0"/>
            <ac:spMkLst>
              <pc:docMk/>
              <pc:sldMasterMk cId="4171104290" sldId="2147483796"/>
              <pc:sldLayoutMk cId="269472886" sldId="2147483982"/>
              <ac:spMk id="4" creationId="{00000000-0000-0000-0000-000000000000}"/>
            </ac:spMkLst>
          </pc:spChg>
          <pc:spChg chg="mod">
            <ac:chgData name="Sion Pritchard" userId="7efb9fd462e5724e" providerId="LiveId" clId="{CF49A2C8-E9A6-439B-B4A5-2B68A7583343}" dt="2025-09-05T15:34:16.853" v="0"/>
            <ac:spMkLst>
              <pc:docMk/>
              <pc:sldMasterMk cId="4171104290" sldId="2147483796"/>
              <pc:sldLayoutMk cId="269472886" sldId="2147483982"/>
              <ac:spMk id="5" creationId="{00000000-0000-0000-0000-000000000000}"/>
            </ac:spMkLst>
          </pc:spChg>
        </pc:sldLayoutChg>
        <pc:sldLayoutChg chg="modSp mod ord">
          <pc:chgData name="Sion Pritchard" userId="7efb9fd462e5724e" providerId="LiveId" clId="{CF49A2C8-E9A6-439B-B4A5-2B68A7583343}" dt="2025-09-05T15:34:16.853" v="0"/>
          <pc:sldLayoutMkLst>
            <pc:docMk/>
            <pc:sldMasterMk cId="4171104290" sldId="2147483796"/>
            <pc:sldLayoutMk cId="3449564234" sldId="2147483983"/>
          </pc:sldLayoutMkLst>
          <pc:spChg chg="mod">
            <ac:chgData name="Sion Pritchard" userId="7efb9fd462e5724e" providerId="LiveId" clId="{CF49A2C8-E9A6-439B-B4A5-2B68A7583343}" dt="2025-09-05T15:34:16.853" v="0"/>
            <ac:spMkLst>
              <pc:docMk/>
              <pc:sldMasterMk cId="4171104290" sldId="2147483796"/>
              <pc:sldLayoutMk cId="3449564234" sldId="2147483983"/>
              <ac:spMk id="2" creationId="{00000000-0000-0000-0000-000000000000}"/>
            </ac:spMkLst>
          </pc:spChg>
          <pc:spChg chg="mod">
            <ac:chgData name="Sion Pritchard" userId="7efb9fd462e5724e" providerId="LiveId" clId="{CF49A2C8-E9A6-439B-B4A5-2B68A7583343}" dt="2025-09-05T15:34:16.853" v="0"/>
            <ac:spMkLst>
              <pc:docMk/>
              <pc:sldMasterMk cId="4171104290" sldId="2147483796"/>
              <pc:sldLayoutMk cId="3449564234" sldId="2147483983"/>
              <ac:spMk id="3" creationId="{00000000-0000-0000-0000-000000000000}"/>
            </ac:spMkLst>
          </pc:spChg>
          <pc:spChg chg="mod">
            <ac:chgData name="Sion Pritchard" userId="7efb9fd462e5724e" providerId="LiveId" clId="{CF49A2C8-E9A6-439B-B4A5-2B68A7583343}" dt="2025-09-05T15:34:16.853" v="0"/>
            <ac:spMkLst>
              <pc:docMk/>
              <pc:sldMasterMk cId="4171104290" sldId="2147483796"/>
              <pc:sldLayoutMk cId="3449564234" sldId="2147483983"/>
              <ac:spMk id="4" creationId="{00000000-0000-0000-0000-000000000000}"/>
            </ac:spMkLst>
          </pc:spChg>
        </pc:sldLayoutChg>
        <pc:sldLayoutChg chg="modSp mod ord">
          <pc:chgData name="Sion Pritchard" userId="7efb9fd462e5724e" providerId="LiveId" clId="{CF49A2C8-E9A6-439B-B4A5-2B68A7583343}" dt="2025-09-05T15:34:16.853" v="0"/>
          <pc:sldLayoutMkLst>
            <pc:docMk/>
            <pc:sldMasterMk cId="4171104290" sldId="2147483796"/>
            <pc:sldLayoutMk cId="133268583" sldId="2147483984"/>
          </pc:sldLayoutMkLst>
          <pc:spChg chg="mod">
            <ac:chgData name="Sion Pritchard" userId="7efb9fd462e5724e" providerId="LiveId" clId="{CF49A2C8-E9A6-439B-B4A5-2B68A7583343}" dt="2025-09-05T15:34:16.853" v="0"/>
            <ac:spMkLst>
              <pc:docMk/>
              <pc:sldMasterMk cId="4171104290" sldId="2147483796"/>
              <pc:sldLayoutMk cId="133268583" sldId="2147483984"/>
              <ac:spMk id="2" creationId="{00000000-0000-0000-0000-000000000000}"/>
            </ac:spMkLst>
          </pc:spChg>
          <pc:spChg chg="mod">
            <ac:chgData name="Sion Pritchard" userId="7efb9fd462e5724e" providerId="LiveId" clId="{CF49A2C8-E9A6-439B-B4A5-2B68A7583343}" dt="2025-09-05T15:34:16.853" v="0"/>
            <ac:spMkLst>
              <pc:docMk/>
              <pc:sldMasterMk cId="4171104290" sldId="2147483796"/>
              <pc:sldLayoutMk cId="133268583" sldId="2147483984"/>
              <ac:spMk id="3" creationId="{00000000-0000-0000-0000-000000000000}"/>
            </ac:spMkLst>
          </pc:spChg>
          <pc:spChg chg="mod">
            <ac:chgData name="Sion Pritchard" userId="7efb9fd462e5724e" providerId="LiveId" clId="{CF49A2C8-E9A6-439B-B4A5-2B68A7583343}" dt="2025-09-05T15:34:16.853" v="0"/>
            <ac:spMkLst>
              <pc:docMk/>
              <pc:sldMasterMk cId="4171104290" sldId="2147483796"/>
              <pc:sldLayoutMk cId="133268583" sldId="2147483984"/>
              <ac:spMk id="4" creationId="{00000000-0000-0000-0000-000000000000}"/>
            </ac:spMkLst>
          </pc:spChg>
          <pc:spChg chg="mod">
            <ac:chgData name="Sion Pritchard" userId="7efb9fd462e5724e" providerId="LiveId" clId="{CF49A2C8-E9A6-439B-B4A5-2B68A7583343}" dt="2025-09-05T15:34:16.853" v="0"/>
            <ac:spMkLst>
              <pc:docMk/>
              <pc:sldMasterMk cId="4171104290" sldId="2147483796"/>
              <pc:sldLayoutMk cId="133268583" sldId="2147483984"/>
              <ac:spMk id="5" creationId="{00000000-0000-0000-0000-000000000000}"/>
            </ac:spMkLst>
          </pc:spChg>
          <pc:spChg chg="mod">
            <ac:chgData name="Sion Pritchard" userId="7efb9fd462e5724e" providerId="LiveId" clId="{CF49A2C8-E9A6-439B-B4A5-2B68A7583343}" dt="2025-09-05T15:34:16.853" v="0"/>
            <ac:spMkLst>
              <pc:docMk/>
              <pc:sldMasterMk cId="4171104290" sldId="2147483796"/>
              <pc:sldLayoutMk cId="133268583" sldId="2147483984"/>
              <ac:spMk id="6" creationId="{00000000-0000-0000-0000-000000000000}"/>
            </ac:spMkLst>
          </pc:spChg>
          <pc:spChg chg="mod">
            <ac:chgData name="Sion Pritchard" userId="7efb9fd462e5724e" providerId="LiveId" clId="{CF49A2C8-E9A6-439B-B4A5-2B68A7583343}" dt="2025-09-05T15:34:16.853" v="0"/>
            <ac:spMkLst>
              <pc:docMk/>
              <pc:sldMasterMk cId="4171104290" sldId="2147483796"/>
              <pc:sldLayoutMk cId="133268583" sldId="2147483984"/>
              <ac:spMk id="7" creationId="{00000000-0000-0000-0000-000000000000}"/>
            </ac:spMkLst>
          </pc:spChg>
        </pc:sldLayoutChg>
        <pc:sldLayoutChg chg="modSp mod ord">
          <pc:chgData name="Sion Pritchard" userId="7efb9fd462e5724e" providerId="LiveId" clId="{CF49A2C8-E9A6-439B-B4A5-2B68A7583343}" dt="2025-09-05T15:34:16.853" v="0"/>
          <pc:sldLayoutMkLst>
            <pc:docMk/>
            <pc:sldMasterMk cId="4171104290" sldId="2147483796"/>
            <pc:sldLayoutMk cId="217299781" sldId="2147483985"/>
          </pc:sldLayoutMkLst>
          <pc:spChg chg="mod">
            <ac:chgData name="Sion Pritchard" userId="7efb9fd462e5724e" providerId="LiveId" clId="{CF49A2C8-E9A6-439B-B4A5-2B68A7583343}" dt="2025-09-05T15:34:16.853" v="0"/>
            <ac:spMkLst>
              <pc:docMk/>
              <pc:sldMasterMk cId="4171104290" sldId="2147483796"/>
              <pc:sldLayoutMk cId="217299781" sldId="2147483985"/>
              <ac:spMk id="2" creationId="{00000000-0000-0000-0000-000000000000}"/>
            </ac:spMkLst>
          </pc:spChg>
          <pc:spChg chg="mod">
            <ac:chgData name="Sion Pritchard" userId="7efb9fd462e5724e" providerId="LiveId" clId="{CF49A2C8-E9A6-439B-B4A5-2B68A7583343}" dt="2025-09-05T15:34:16.853" v="0"/>
            <ac:spMkLst>
              <pc:docMk/>
              <pc:sldMasterMk cId="4171104290" sldId="2147483796"/>
              <pc:sldLayoutMk cId="217299781" sldId="2147483985"/>
              <ac:spMk id="3" creationId="{00000000-0000-0000-0000-000000000000}"/>
            </ac:spMkLst>
          </pc:spChg>
          <pc:spChg chg="mod">
            <ac:chgData name="Sion Pritchard" userId="7efb9fd462e5724e" providerId="LiveId" clId="{CF49A2C8-E9A6-439B-B4A5-2B68A7583343}" dt="2025-09-05T15:34:16.853" v="0"/>
            <ac:spMkLst>
              <pc:docMk/>
              <pc:sldMasterMk cId="4171104290" sldId="2147483796"/>
              <pc:sldLayoutMk cId="217299781" sldId="2147483985"/>
              <ac:spMk id="4" creationId="{00000000-0000-0000-0000-000000000000}"/>
            </ac:spMkLst>
          </pc:spChg>
          <pc:spChg chg="mod">
            <ac:chgData name="Sion Pritchard" userId="7efb9fd462e5724e" providerId="LiveId" clId="{CF49A2C8-E9A6-439B-B4A5-2B68A7583343}" dt="2025-09-05T15:34:16.853" v="0"/>
            <ac:spMkLst>
              <pc:docMk/>
              <pc:sldMasterMk cId="4171104290" sldId="2147483796"/>
              <pc:sldLayoutMk cId="217299781" sldId="2147483985"/>
              <ac:spMk id="5" creationId="{00000000-0000-0000-0000-000000000000}"/>
            </ac:spMkLst>
          </pc:spChg>
          <pc:spChg chg="mod">
            <ac:chgData name="Sion Pritchard" userId="7efb9fd462e5724e" providerId="LiveId" clId="{CF49A2C8-E9A6-439B-B4A5-2B68A7583343}" dt="2025-09-05T15:34:16.853" v="0"/>
            <ac:spMkLst>
              <pc:docMk/>
              <pc:sldMasterMk cId="4171104290" sldId="2147483796"/>
              <pc:sldLayoutMk cId="217299781" sldId="2147483985"/>
              <ac:spMk id="6" creationId="{00000000-0000-0000-0000-000000000000}"/>
            </ac:spMkLst>
          </pc:spChg>
          <pc:spChg chg="mod">
            <ac:chgData name="Sion Pritchard" userId="7efb9fd462e5724e" providerId="LiveId" clId="{CF49A2C8-E9A6-439B-B4A5-2B68A7583343}" dt="2025-09-05T15:34:16.853" v="0"/>
            <ac:spMkLst>
              <pc:docMk/>
              <pc:sldMasterMk cId="4171104290" sldId="2147483796"/>
              <pc:sldLayoutMk cId="217299781" sldId="2147483985"/>
              <ac:spMk id="7" creationId="{00000000-0000-0000-0000-000000000000}"/>
            </ac:spMkLst>
          </pc:spChg>
        </pc:sldLayoutChg>
        <pc:sldLayoutChg chg="modSp mod ord">
          <pc:chgData name="Sion Pritchard" userId="7efb9fd462e5724e" providerId="LiveId" clId="{CF49A2C8-E9A6-439B-B4A5-2B68A7583343}" dt="2025-09-05T15:34:16.853" v="0"/>
          <pc:sldLayoutMkLst>
            <pc:docMk/>
            <pc:sldMasterMk cId="4171104290" sldId="2147483796"/>
            <pc:sldLayoutMk cId="1668218458" sldId="2147483986"/>
          </pc:sldLayoutMkLst>
          <pc:spChg chg="mod">
            <ac:chgData name="Sion Pritchard" userId="7efb9fd462e5724e" providerId="LiveId" clId="{CF49A2C8-E9A6-439B-B4A5-2B68A7583343}" dt="2025-09-05T15:34:16.853" v="0"/>
            <ac:spMkLst>
              <pc:docMk/>
              <pc:sldMasterMk cId="4171104290" sldId="2147483796"/>
              <pc:sldLayoutMk cId="1668218458" sldId="2147483986"/>
              <ac:spMk id="2" creationId="{00000000-0000-0000-0000-000000000000}"/>
            </ac:spMkLst>
          </pc:spChg>
          <pc:spChg chg="mod">
            <ac:chgData name="Sion Pritchard" userId="7efb9fd462e5724e" providerId="LiveId" clId="{CF49A2C8-E9A6-439B-B4A5-2B68A7583343}" dt="2025-09-05T15:34:16.853" v="0"/>
            <ac:spMkLst>
              <pc:docMk/>
              <pc:sldMasterMk cId="4171104290" sldId="2147483796"/>
              <pc:sldLayoutMk cId="1668218458" sldId="2147483986"/>
              <ac:spMk id="3" creationId="{00000000-0000-0000-0000-000000000000}"/>
            </ac:spMkLst>
          </pc:spChg>
          <pc:spChg chg="mod">
            <ac:chgData name="Sion Pritchard" userId="7efb9fd462e5724e" providerId="LiveId" clId="{CF49A2C8-E9A6-439B-B4A5-2B68A7583343}" dt="2025-09-05T15:34:16.853" v="0"/>
            <ac:spMkLst>
              <pc:docMk/>
              <pc:sldMasterMk cId="4171104290" sldId="2147483796"/>
              <pc:sldLayoutMk cId="1668218458" sldId="2147483986"/>
              <ac:spMk id="4" creationId="{00000000-0000-0000-0000-000000000000}"/>
            </ac:spMkLst>
          </pc:spChg>
          <pc:spChg chg="mod">
            <ac:chgData name="Sion Pritchard" userId="7efb9fd462e5724e" providerId="LiveId" clId="{CF49A2C8-E9A6-439B-B4A5-2B68A7583343}" dt="2025-09-05T15:34:16.853" v="0"/>
            <ac:spMkLst>
              <pc:docMk/>
              <pc:sldMasterMk cId="4171104290" sldId="2147483796"/>
              <pc:sldLayoutMk cId="1668218458" sldId="2147483986"/>
              <ac:spMk id="5" creationId="{00000000-0000-0000-0000-000000000000}"/>
            </ac:spMkLst>
          </pc:spChg>
          <pc:spChg chg="mod">
            <ac:chgData name="Sion Pritchard" userId="7efb9fd462e5724e" providerId="LiveId" clId="{CF49A2C8-E9A6-439B-B4A5-2B68A7583343}" dt="2025-09-05T15:34:16.853" v="0"/>
            <ac:spMkLst>
              <pc:docMk/>
              <pc:sldMasterMk cId="4171104290" sldId="2147483796"/>
              <pc:sldLayoutMk cId="1668218458" sldId="2147483986"/>
              <ac:spMk id="6" creationId="{00000000-0000-0000-0000-000000000000}"/>
            </ac:spMkLst>
          </pc:spChg>
          <pc:spChg chg="mod">
            <ac:chgData name="Sion Pritchard" userId="7efb9fd462e5724e" providerId="LiveId" clId="{CF49A2C8-E9A6-439B-B4A5-2B68A7583343}" dt="2025-09-05T15:34:16.853" v="0"/>
            <ac:spMkLst>
              <pc:docMk/>
              <pc:sldMasterMk cId="4171104290" sldId="2147483796"/>
              <pc:sldLayoutMk cId="1668218458" sldId="2147483986"/>
              <ac:spMk id="7" creationId="{00000000-0000-0000-0000-000000000000}"/>
            </ac:spMkLst>
          </pc:spChg>
        </pc:sldLayoutChg>
        <pc:sldLayoutChg chg="modSp mod ord">
          <pc:chgData name="Sion Pritchard" userId="7efb9fd462e5724e" providerId="LiveId" clId="{CF49A2C8-E9A6-439B-B4A5-2B68A7583343}" dt="2025-09-05T15:34:16.853" v="0"/>
          <pc:sldLayoutMkLst>
            <pc:docMk/>
            <pc:sldMasterMk cId="4171104290" sldId="2147483796"/>
            <pc:sldLayoutMk cId="3210277309" sldId="2147483987"/>
          </pc:sldLayoutMkLst>
          <pc:spChg chg="mod">
            <ac:chgData name="Sion Pritchard" userId="7efb9fd462e5724e" providerId="LiveId" clId="{CF49A2C8-E9A6-439B-B4A5-2B68A7583343}" dt="2025-09-05T15:34:16.853" v="0"/>
            <ac:spMkLst>
              <pc:docMk/>
              <pc:sldMasterMk cId="4171104290" sldId="2147483796"/>
              <pc:sldLayoutMk cId="3210277309" sldId="2147483987"/>
              <ac:spMk id="2" creationId="{00000000-0000-0000-0000-000000000000}"/>
            </ac:spMkLst>
          </pc:spChg>
          <pc:spChg chg="mod">
            <ac:chgData name="Sion Pritchard" userId="7efb9fd462e5724e" providerId="LiveId" clId="{CF49A2C8-E9A6-439B-B4A5-2B68A7583343}" dt="2025-09-05T15:34:16.853" v="0"/>
            <ac:spMkLst>
              <pc:docMk/>
              <pc:sldMasterMk cId="4171104290" sldId="2147483796"/>
              <pc:sldLayoutMk cId="3210277309" sldId="2147483987"/>
              <ac:spMk id="4" creationId="{00000000-0000-0000-0000-000000000000}"/>
            </ac:spMkLst>
          </pc:spChg>
          <pc:spChg chg="mod">
            <ac:chgData name="Sion Pritchard" userId="7efb9fd462e5724e" providerId="LiveId" clId="{CF49A2C8-E9A6-439B-B4A5-2B68A7583343}" dt="2025-09-05T15:34:16.853" v="0"/>
            <ac:spMkLst>
              <pc:docMk/>
              <pc:sldMasterMk cId="4171104290" sldId="2147483796"/>
              <pc:sldLayoutMk cId="3210277309" sldId="2147483987"/>
              <ac:spMk id="5" creationId="{00000000-0000-0000-0000-000000000000}"/>
            </ac:spMkLst>
          </pc:spChg>
          <pc:spChg chg="mod">
            <ac:chgData name="Sion Pritchard" userId="7efb9fd462e5724e" providerId="LiveId" clId="{CF49A2C8-E9A6-439B-B4A5-2B68A7583343}" dt="2025-09-05T15:34:16.853" v="0"/>
            <ac:spMkLst>
              <pc:docMk/>
              <pc:sldMasterMk cId="4171104290" sldId="2147483796"/>
              <pc:sldLayoutMk cId="3210277309" sldId="2147483987"/>
              <ac:spMk id="6" creationId="{00000000-0000-0000-0000-000000000000}"/>
            </ac:spMkLst>
          </pc:spChg>
          <pc:spChg chg="mod">
            <ac:chgData name="Sion Pritchard" userId="7efb9fd462e5724e" providerId="LiveId" clId="{CF49A2C8-E9A6-439B-B4A5-2B68A7583343}" dt="2025-09-05T15:34:16.853" v="0"/>
            <ac:spMkLst>
              <pc:docMk/>
              <pc:sldMasterMk cId="4171104290" sldId="2147483796"/>
              <pc:sldLayoutMk cId="3210277309" sldId="2147483987"/>
              <ac:spMk id="7" creationId="{00000000-0000-0000-0000-000000000000}"/>
            </ac:spMkLst>
          </pc:spChg>
        </pc:sldLayoutChg>
        <pc:sldLayoutChg chg="modSp mod ord">
          <pc:chgData name="Sion Pritchard" userId="7efb9fd462e5724e" providerId="LiveId" clId="{CF49A2C8-E9A6-439B-B4A5-2B68A7583343}" dt="2025-09-05T15:34:16.853" v="0"/>
          <pc:sldLayoutMkLst>
            <pc:docMk/>
            <pc:sldMasterMk cId="4171104290" sldId="2147483796"/>
            <pc:sldLayoutMk cId="255244777" sldId="2147483988"/>
          </pc:sldLayoutMkLst>
          <pc:spChg chg="mod">
            <ac:chgData name="Sion Pritchard" userId="7efb9fd462e5724e" providerId="LiveId" clId="{CF49A2C8-E9A6-439B-B4A5-2B68A7583343}" dt="2025-09-05T15:34:16.853" v="0"/>
            <ac:spMkLst>
              <pc:docMk/>
              <pc:sldMasterMk cId="4171104290" sldId="2147483796"/>
              <pc:sldLayoutMk cId="255244777" sldId="2147483988"/>
              <ac:spMk id="2" creationId="{00000000-0000-0000-0000-000000000000}"/>
            </ac:spMkLst>
          </pc:spChg>
          <pc:spChg chg="mod">
            <ac:chgData name="Sion Pritchard" userId="7efb9fd462e5724e" providerId="LiveId" clId="{CF49A2C8-E9A6-439B-B4A5-2B68A7583343}" dt="2025-09-05T15:34:16.853" v="0"/>
            <ac:spMkLst>
              <pc:docMk/>
              <pc:sldMasterMk cId="4171104290" sldId="2147483796"/>
              <pc:sldLayoutMk cId="255244777" sldId="2147483988"/>
              <ac:spMk id="4" creationId="{00000000-0000-0000-0000-000000000000}"/>
            </ac:spMkLst>
          </pc:spChg>
          <pc:spChg chg="mod">
            <ac:chgData name="Sion Pritchard" userId="7efb9fd462e5724e" providerId="LiveId" clId="{CF49A2C8-E9A6-439B-B4A5-2B68A7583343}" dt="2025-09-05T15:34:16.853" v="0"/>
            <ac:spMkLst>
              <pc:docMk/>
              <pc:sldMasterMk cId="4171104290" sldId="2147483796"/>
              <pc:sldLayoutMk cId="255244777" sldId="2147483988"/>
              <ac:spMk id="5" creationId="{00000000-0000-0000-0000-000000000000}"/>
            </ac:spMkLst>
          </pc:spChg>
          <pc:spChg chg="mod">
            <ac:chgData name="Sion Pritchard" userId="7efb9fd462e5724e" providerId="LiveId" clId="{CF49A2C8-E9A6-439B-B4A5-2B68A7583343}" dt="2025-09-05T15:34:16.853" v="0"/>
            <ac:spMkLst>
              <pc:docMk/>
              <pc:sldMasterMk cId="4171104290" sldId="2147483796"/>
              <pc:sldLayoutMk cId="255244777" sldId="2147483988"/>
              <ac:spMk id="6" creationId="{00000000-0000-0000-0000-000000000000}"/>
            </ac:spMkLst>
          </pc:spChg>
          <pc:spChg chg="mod">
            <ac:chgData name="Sion Pritchard" userId="7efb9fd462e5724e" providerId="LiveId" clId="{CF49A2C8-E9A6-439B-B4A5-2B68A7583343}" dt="2025-09-05T15:34:16.853" v="0"/>
            <ac:spMkLst>
              <pc:docMk/>
              <pc:sldMasterMk cId="4171104290" sldId="2147483796"/>
              <pc:sldLayoutMk cId="255244777" sldId="2147483988"/>
              <ac:spMk id="7" creationId="{00000000-0000-0000-0000-000000000000}"/>
            </ac:spMkLst>
          </pc:spChg>
          <pc:spChg chg="mod">
            <ac:chgData name="Sion Pritchard" userId="7efb9fd462e5724e" providerId="LiveId" clId="{CF49A2C8-E9A6-439B-B4A5-2B68A7583343}" dt="2025-09-05T15:34:16.853" v="0"/>
            <ac:spMkLst>
              <pc:docMk/>
              <pc:sldMasterMk cId="4171104290" sldId="2147483796"/>
              <pc:sldLayoutMk cId="255244777" sldId="2147483988"/>
              <ac:spMk id="12" creationId="{00000000-0000-0000-0000-000000000000}"/>
            </ac:spMkLst>
          </pc:spChg>
        </pc:sldLayoutChg>
        <pc:sldLayoutChg chg="modSp mod ord">
          <pc:chgData name="Sion Pritchard" userId="7efb9fd462e5724e" providerId="LiveId" clId="{CF49A2C8-E9A6-439B-B4A5-2B68A7583343}" dt="2025-09-05T15:34:16.853" v="0"/>
          <pc:sldLayoutMkLst>
            <pc:docMk/>
            <pc:sldMasterMk cId="4171104290" sldId="2147483796"/>
            <pc:sldLayoutMk cId="2363009178" sldId="2147483989"/>
          </pc:sldLayoutMkLst>
          <pc:spChg chg="mod">
            <ac:chgData name="Sion Pritchard" userId="7efb9fd462e5724e" providerId="LiveId" clId="{CF49A2C8-E9A6-439B-B4A5-2B68A7583343}" dt="2025-09-05T15:34:16.853" v="0"/>
            <ac:spMkLst>
              <pc:docMk/>
              <pc:sldMasterMk cId="4171104290" sldId="2147483796"/>
              <pc:sldLayoutMk cId="2363009178" sldId="2147483989"/>
              <ac:spMk id="2" creationId="{00000000-0000-0000-0000-000000000000}"/>
            </ac:spMkLst>
          </pc:spChg>
          <pc:spChg chg="mod">
            <ac:chgData name="Sion Pritchard" userId="7efb9fd462e5724e" providerId="LiveId" clId="{CF49A2C8-E9A6-439B-B4A5-2B68A7583343}" dt="2025-09-05T15:34:16.853" v="0"/>
            <ac:spMkLst>
              <pc:docMk/>
              <pc:sldMasterMk cId="4171104290" sldId="2147483796"/>
              <pc:sldLayoutMk cId="2363009178" sldId="2147483989"/>
              <ac:spMk id="4" creationId="{00000000-0000-0000-0000-000000000000}"/>
            </ac:spMkLst>
          </pc:spChg>
          <pc:spChg chg="mod">
            <ac:chgData name="Sion Pritchard" userId="7efb9fd462e5724e" providerId="LiveId" clId="{CF49A2C8-E9A6-439B-B4A5-2B68A7583343}" dt="2025-09-05T15:34:16.853" v="0"/>
            <ac:spMkLst>
              <pc:docMk/>
              <pc:sldMasterMk cId="4171104290" sldId="2147483796"/>
              <pc:sldLayoutMk cId="2363009178" sldId="2147483989"/>
              <ac:spMk id="5" creationId="{00000000-0000-0000-0000-000000000000}"/>
            </ac:spMkLst>
          </pc:spChg>
          <pc:spChg chg="mod">
            <ac:chgData name="Sion Pritchard" userId="7efb9fd462e5724e" providerId="LiveId" clId="{CF49A2C8-E9A6-439B-B4A5-2B68A7583343}" dt="2025-09-05T15:34:16.853" v="0"/>
            <ac:spMkLst>
              <pc:docMk/>
              <pc:sldMasterMk cId="4171104290" sldId="2147483796"/>
              <pc:sldLayoutMk cId="2363009178" sldId="2147483989"/>
              <ac:spMk id="6" creationId="{00000000-0000-0000-0000-000000000000}"/>
            </ac:spMkLst>
          </pc:spChg>
          <pc:spChg chg="mod">
            <ac:chgData name="Sion Pritchard" userId="7efb9fd462e5724e" providerId="LiveId" clId="{CF49A2C8-E9A6-439B-B4A5-2B68A7583343}" dt="2025-09-05T15:34:16.853" v="0"/>
            <ac:spMkLst>
              <pc:docMk/>
              <pc:sldMasterMk cId="4171104290" sldId="2147483796"/>
              <pc:sldLayoutMk cId="2363009178" sldId="2147483989"/>
              <ac:spMk id="7" creationId="{00000000-0000-0000-0000-000000000000}"/>
            </ac:spMkLst>
          </pc:spChg>
        </pc:sldLayoutChg>
        <pc:sldLayoutChg chg="modSp mod ord">
          <pc:chgData name="Sion Pritchard" userId="7efb9fd462e5724e" providerId="LiveId" clId="{CF49A2C8-E9A6-439B-B4A5-2B68A7583343}" dt="2025-09-05T15:34:16.853" v="0"/>
          <pc:sldLayoutMkLst>
            <pc:docMk/>
            <pc:sldMasterMk cId="4171104290" sldId="2147483796"/>
            <pc:sldLayoutMk cId="4085308691" sldId="2147483990"/>
          </pc:sldLayoutMkLst>
          <pc:spChg chg="mod">
            <ac:chgData name="Sion Pritchard" userId="7efb9fd462e5724e" providerId="LiveId" clId="{CF49A2C8-E9A6-439B-B4A5-2B68A7583343}" dt="2025-09-05T15:34:16.853" v="0"/>
            <ac:spMkLst>
              <pc:docMk/>
              <pc:sldMasterMk cId="4171104290" sldId="2147483796"/>
              <pc:sldLayoutMk cId="4085308691" sldId="2147483990"/>
              <ac:spMk id="3" creationId="{00000000-0000-0000-0000-000000000000}"/>
            </ac:spMkLst>
          </pc:spChg>
          <pc:spChg chg="mod">
            <ac:chgData name="Sion Pritchard" userId="7efb9fd462e5724e" providerId="LiveId" clId="{CF49A2C8-E9A6-439B-B4A5-2B68A7583343}" dt="2025-09-05T15:34:16.853" v="0"/>
            <ac:spMkLst>
              <pc:docMk/>
              <pc:sldMasterMk cId="4171104290" sldId="2147483796"/>
              <pc:sldLayoutMk cId="4085308691" sldId="2147483990"/>
              <ac:spMk id="4" creationId="{00000000-0000-0000-0000-000000000000}"/>
            </ac:spMkLst>
          </pc:spChg>
          <pc:spChg chg="mod">
            <ac:chgData name="Sion Pritchard" userId="7efb9fd462e5724e" providerId="LiveId" clId="{CF49A2C8-E9A6-439B-B4A5-2B68A7583343}" dt="2025-09-05T15:34:16.853" v="0"/>
            <ac:spMkLst>
              <pc:docMk/>
              <pc:sldMasterMk cId="4171104290" sldId="2147483796"/>
              <pc:sldLayoutMk cId="4085308691" sldId="2147483990"/>
              <ac:spMk id="5" creationId="{00000000-0000-0000-0000-000000000000}"/>
            </ac:spMkLst>
          </pc:spChg>
          <pc:spChg chg="mod">
            <ac:chgData name="Sion Pritchard" userId="7efb9fd462e5724e" providerId="LiveId" clId="{CF49A2C8-E9A6-439B-B4A5-2B68A7583343}" dt="2025-09-05T15:34:16.853" v="0"/>
            <ac:spMkLst>
              <pc:docMk/>
              <pc:sldMasterMk cId="4171104290" sldId="2147483796"/>
              <pc:sldLayoutMk cId="4085308691" sldId="2147483990"/>
              <ac:spMk id="7" creationId="{00000000-0000-0000-0000-000000000000}"/>
            </ac:spMkLst>
          </pc:spChg>
          <pc:spChg chg="mod">
            <ac:chgData name="Sion Pritchard" userId="7efb9fd462e5724e" providerId="LiveId" clId="{CF49A2C8-E9A6-439B-B4A5-2B68A7583343}" dt="2025-09-05T15:34:16.853" v="0"/>
            <ac:spMkLst>
              <pc:docMk/>
              <pc:sldMasterMk cId="4171104290" sldId="2147483796"/>
              <pc:sldLayoutMk cId="4085308691" sldId="2147483990"/>
              <ac:spMk id="8" creationId="{00000000-0000-0000-0000-000000000000}"/>
            </ac:spMkLst>
          </pc:spChg>
          <pc:spChg chg="mod">
            <ac:chgData name="Sion Pritchard" userId="7efb9fd462e5724e" providerId="LiveId" clId="{CF49A2C8-E9A6-439B-B4A5-2B68A7583343}" dt="2025-09-05T15:34:16.853" v="0"/>
            <ac:spMkLst>
              <pc:docMk/>
              <pc:sldMasterMk cId="4171104290" sldId="2147483796"/>
              <pc:sldLayoutMk cId="4085308691" sldId="2147483990"/>
              <ac:spMk id="9" creationId="{00000000-0000-0000-0000-000000000000}"/>
            </ac:spMkLst>
          </pc:spChg>
          <pc:spChg chg="mod">
            <ac:chgData name="Sion Pritchard" userId="7efb9fd462e5724e" providerId="LiveId" clId="{CF49A2C8-E9A6-439B-B4A5-2B68A7583343}" dt="2025-09-05T15:34:16.853" v="0"/>
            <ac:spMkLst>
              <pc:docMk/>
              <pc:sldMasterMk cId="4171104290" sldId="2147483796"/>
              <pc:sldLayoutMk cId="4085308691" sldId="2147483990"/>
              <ac:spMk id="10" creationId="{00000000-0000-0000-0000-000000000000}"/>
            </ac:spMkLst>
          </pc:spChg>
          <pc:spChg chg="mod">
            <ac:chgData name="Sion Pritchard" userId="7efb9fd462e5724e" providerId="LiveId" clId="{CF49A2C8-E9A6-439B-B4A5-2B68A7583343}" dt="2025-09-05T15:34:16.853" v="0"/>
            <ac:spMkLst>
              <pc:docMk/>
              <pc:sldMasterMk cId="4171104290" sldId="2147483796"/>
              <pc:sldLayoutMk cId="4085308691" sldId="2147483990"/>
              <ac:spMk id="11" creationId="{00000000-0000-0000-0000-000000000000}"/>
            </ac:spMkLst>
          </pc:spChg>
          <pc:spChg chg="mod">
            <ac:chgData name="Sion Pritchard" userId="7efb9fd462e5724e" providerId="LiveId" clId="{CF49A2C8-E9A6-439B-B4A5-2B68A7583343}" dt="2025-09-05T15:34:16.853" v="0"/>
            <ac:spMkLst>
              <pc:docMk/>
              <pc:sldMasterMk cId="4171104290" sldId="2147483796"/>
              <pc:sldLayoutMk cId="4085308691" sldId="2147483990"/>
              <ac:spMk id="12" creationId="{00000000-0000-0000-0000-000000000000}"/>
            </ac:spMkLst>
          </pc:spChg>
          <pc:spChg chg="mod">
            <ac:chgData name="Sion Pritchard" userId="7efb9fd462e5724e" providerId="LiveId" clId="{CF49A2C8-E9A6-439B-B4A5-2B68A7583343}" dt="2025-09-05T15:34:16.853" v="0"/>
            <ac:spMkLst>
              <pc:docMk/>
              <pc:sldMasterMk cId="4171104290" sldId="2147483796"/>
              <pc:sldLayoutMk cId="4085308691" sldId="2147483990"/>
              <ac:spMk id="15" creationId="{00000000-0000-0000-0000-000000000000}"/>
            </ac:spMkLst>
          </pc:spChg>
        </pc:sldLayoutChg>
        <pc:sldLayoutChg chg="modSp mod ord">
          <pc:chgData name="Sion Pritchard" userId="7efb9fd462e5724e" providerId="LiveId" clId="{CF49A2C8-E9A6-439B-B4A5-2B68A7583343}" dt="2025-09-05T15:34:16.853" v="0"/>
          <pc:sldLayoutMkLst>
            <pc:docMk/>
            <pc:sldMasterMk cId="4171104290" sldId="2147483796"/>
            <pc:sldLayoutMk cId="2448230105" sldId="2147483991"/>
          </pc:sldLayoutMkLst>
          <pc:spChg chg="mod">
            <ac:chgData name="Sion Pritchard" userId="7efb9fd462e5724e" providerId="LiveId" clId="{CF49A2C8-E9A6-439B-B4A5-2B68A7583343}" dt="2025-09-05T15:34:16.853" v="0"/>
            <ac:spMkLst>
              <pc:docMk/>
              <pc:sldMasterMk cId="4171104290" sldId="2147483796"/>
              <pc:sldLayoutMk cId="2448230105" sldId="2147483991"/>
              <ac:spMk id="3" creationId="{00000000-0000-0000-0000-000000000000}"/>
            </ac:spMkLst>
          </pc:spChg>
          <pc:spChg chg="mod">
            <ac:chgData name="Sion Pritchard" userId="7efb9fd462e5724e" providerId="LiveId" clId="{CF49A2C8-E9A6-439B-B4A5-2B68A7583343}" dt="2025-09-05T15:34:16.853" v="0"/>
            <ac:spMkLst>
              <pc:docMk/>
              <pc:sldMasterMk cId="4171104290" sldId="2147483796"/>
              <pc:sldLayoutMk cId="2448230105" sldId="2147483991"/>
              <ac:spMk id="4" creationId="{00000000-0000-0000-0000-000000000000}"/>
            </ac:spMkLst>
          </pc:spChg>
          <pc:spChg chg="mod">
            <ac:chgData name="Sion Pritchard" userId="7efb9fd462e5724e" providerId="LiveId" clId="{CF49A2C8-E9A6-439B-B4A5-2B68A7583343}" dt="2025-09-05T15:34:16.853" v="0"/>
            <ac:spMkLst>
              <pc:docMk/>
              <pc:sldMasterMk cId="4171104290" sldId="2147483796"/>
              <pc:sldLayoutMk cId="2448230105" sldId="2147483991"/>
              <ac:spMk id="19" creationId="{00000000-0000-0000-0000-000000000000}"/>
            </ac:spMkLst>
          </pc:spChg>
          <pc:spChg chg="mod">
            <ac:chgData name="Sion Pritchard" userId="7efb9fd462e5724e" providerId="LiveId" clId="{CF49A2C8-E9A6-439B-B4A5-2B68A7583343}" dt="2025-09-05T15:34:16.853" v="0"/>
            <ac:spMkLst>
              <pc:docMk/>
              <pc:sldMasterMk cId="4171104290" sldId="2147483796"/>
              <pc:sldLayoutMk cId="2448230105" sldId="2147483991"/>
              <ac:spMk id="20" creationId="{00000000-0000-0000-0000-000000000000}"/>
            </ac:spMkLst>
          </pc:spChg>
          <pc:spChg chg="mod">
            <ac:chgData name="Sion Pritchard" userId="7efb9fd462e5724e" providerId="LiveId" clId="{CF49A2C8-E9A6-439B-B4A5-2B68A7583343}" dt="2025-09-05T15:34:16.853" v="0"/>
            <ac:spMkLst>
              <pc:docMk/>
              <pc:sldMasterMk cId="4171104290" sldId="2147483796"/>
              <pc:sldLayoutMk cId="2448230105" sldId="2147483991"/>
              <ac:spMk id="22" creationId="{00000000-0000-0000-0000-000000000000}"/>
            </ac:spMkLst>
          </pc:spChg>
          <pc:spChg chg="mod">
            <ac:chgData name="Sion Pritchard" userId="7efb9fd462e5724e" providerId="LiveId" clId="{CF49A2C8-E9A6-439B-B4A5-2B68A7583343}" dt="2025-09-05T15:34:16.853" v="0"/>
            <ac:spMkLst>
              <pc:docMk/>
              <pc:sldMasterMk cId="4171104290" sldId="2147483796"/>
              <pc:sldLayoutMk cId="2448230105" sldId="2147483991"/>
              <ac:spMk id="23" creationId="{00000000-0000-0000-0000-000000000000}"/>
            </ac:spMkLst>
          </pc:spChg>
          <pc:spChg chg="mod">
            <ac:chgData name="Sion Pritchard" userId="7efb9fd462e5724e" providerId="LiveId" clId="{CF49A2C8-E9A6-439B-B4A5-2B68A7583343}" dt="2025-09-05T15:34:16.853" v="0"/>
            <ac:spMkLst>
              <pc:docMk/>
              <pc:sldMasterMk cId="4171104290" sldId="2147483796"/>
              <pc:sldLayoutMk cId="2448230105" sldId="2147483991"/>
              <ac:spMk id="24" creationId="{00000000-0000-0000-0000-000000000000}"/>
            </ac:spMkLst>
          </pc:spChg>
          <pc:spChg chg="mod">
            <ac:chgData name="Sion Pritchard" userId="7efb9fd462e5724e" providerId="LiveId" clId="{CF49A2C8-E9A6-439B-B4A5-2B68A7583343}" dt="2025-09-05T15:34:16.853" v="0"/>
            <ac:spMkLst>
              <pc:docMk/>
              <pc:sldMasterMk cId="4171104290" sldId="2147483796"/>
              <pc:sldLayoutMk cId="2448230105" sldId="2147483991"/>
              <ac:spMk id="26" creationId="{00000000-0000-0000-0000-000000000000}"/>
            </ac:spMkLst>
          </pc:spChg>
          <pc:spChg chg="mod">
            <ac:chgData name="Sion Pritchard" userId="7efb9fd462e5724e" providerId="LiveId" clId="{CF49A2C8-E9A6-439B-B4A5-2B68A7583343}" dt="2025-09-05T15:34:16.853" v="0"/>
            <ac:spMkLst>
              <pc:docMk/>
              <pc:sldMasterMk cId="4171104290" sldId="2147483796"/>
              <pc:sldLayoutMk cId="2448230105" sldId="2147483991"/>
              <ac:spMk id="27" creationId="{00000000-0000-0000-0000-000000000000}"/>
            </ac:spMkLst>
          </pc:spChg>
          <pc:spChg chg="mod">
            <ac:chgData name="Sion Pritchard" userId="7efb9fd462e5724e" providerId="LiveId" clId="{CF49A2C8-E9A6-439B-B4A5-2B68A7583343}" dt="2025-09-05T15:34:16.853" v="0"/>
            <ac:spMkLst>
              <pc:docMk/>
              <pc:sldMasterMk cId="4171104290" sldId="2147483796"/>
              <pc:sldLayoutMk cId="2448230105" sldId="2147483991"/>
              <ac:spMk id="30" creationId="{00000000-0000-0000-0000-000000000000}"/>
            </ac:spMkLst>
          </pc:spChg>
        </pc:sldLayoutChg>
        <pc:sldLayoutChg chg="modSp mod ord">
          <pc:chgData name="Sion Pritchard" userId="7efb9fd462e5724e" providerId="LiveId" clId="{CF49A2C8-E9A6-439B-B4A5-2B68A7583343}" dt="2025-09-05T15:34:16.853" v="0"/>
          <pc:sldLayoutMkLst>
            <pc:docMk/>
            <pc:sldMasterMk cId="4171104290" sldId="2147483796"/>
            <pc:sldLayoutMk cId="3831331164" sldId="2147483992"/>
          </pc:sldLayoutMkLst>
          <pc:spChg chg="mod">
            <ac:chgData name="Sion Pritchard" userId="7efb9fd462e5724e" providerId="LiveId" clId="{CF49A2C8-E9A6-439B-B4A5-2B68A7583343}" dt="2025-09-05T15:34:16.853" v="0"/>
            <ac:spMkLst>
              <pc:docMk/>
              <pc:sldMasterMk cId="4171104290" sldId="2147483796"/>
              <pc:sldLayoutMk cId="3831331164" sldId="2147483992"/>
              <ac:spMk id="2" creationId="{00000000-0000-0000-0000-000000000000}"/>
            </ac:spMkLst>
          </pc:spChg>
          <pc:spChg chg="mod">
            <ac:chgData name="Sion Pritchard" userId="7efb9fd462e5724e" providerId="LiveId" clId="{CF49A2C8-E9A6-439B-B4A5-2B68A7583343}" dt="2025-09-05T15:34:16.853" v="0"/>
            <ac:spMkLst>
              <pc:docMk/>
              <pc:sldMasterMk cId="4171104290" sldId="2147483796"/>
              <pc:sldLayoutMk cId="3831331164" sldId="2147483992"/>
              <ac:spMk id="3" creationId="{00000000-0000-0000-0000-000000000000}"/>
            </ac:spMkLst>
          </pc:spChg>
          <pc:spChg chg="mod">
            <ac:chgData name="Sion Pritchard" userId="7efb9fd462e5724e" providerId="LiveId" clId="{CF49A2C8-E9A6-439B-B4A5-2B68A7583343}" dt="2025-09-05T15:34:16.853" v="0"/>
            <ac:spMkLst>
              <pc:docMk/>
              <pc:sldMasterMk cId="4171104290" sldId="2147483796"/>
              <pc:sldLayoutMk cId="3831331164" sldId="2147483992"/>
              <ac:spMk id="4" creationId="{00000000-0000-0000-0000-000000000000}"/>
            </ac:spMkLst>
          </pc:spChg>
          <pc:spChg chg="mod">
            <ac:chgData name="Sion Pritchard" userId="7efb9fd462e5724e" providerId="LiveId" clId="{CF49A2C8-E9A6-439B-B4A5-2B68A7583343}" dt="2025-09-05T15:34:16.853" v="0"/>
            <ac:spMkLst>
              <pc:docMk/>
              <pc:sldMasterMk cId="4171104290" sldId="2147483796"/>
              <pc:sldLayoutMk cId="3831331164" sldId="2147483992"/>
              <ac:spMk id="5" creationId="{00000000-0000-0000-0000-000000000000}"/>
            </ac:spMkLst>
          </pc:spChg>
          <pc:spChg chg="mod">
            <ac:chgData name="Sion Pritchard" userId="7efb9fd462e5724e" providerId="LiveId" clId="{CF49A2C8-E9A6-439B-B4A5-2B68A7583343}" dt="2025-09-05T15:34:16.853" v="0"/>
            <ac:spMkLst>
              <pc:docMk/>
              <pc:sldMasterMk cId="4171104290" sldId="2147483796"/>
              <pc:sldLayoutMk cId="3831331164" sldId="2147483992"/>
              <ac:spMk id="6" creationId="{00000000-0000-0000-0000-000000000000}"/>
            </ac:spMkLst>
          </pc:spChg>
        </pc:sldLayoutChg>
        <pc:sldLayoutChg chg="modSp mod ord">
          <pc:chgData name="Sion Pritchard" userId="7efb9fd462e5724e" providerId="LiveId" clId="{CF49A2C8-E9A6-439B-B4A5-2B68A7583343}" dt="2025-09-05T15:34:16.853" v="0"/>
          <pc:sldLayoutMkLst>
            <pc:docMk/>
            <pc:sldMasterMk cId="4171104290" sldId="2147483796"/>
            <pc:sldLayoutMk cId="3604312715" sldId="2147483993"/>
          </pc:sldLayoutMkLst>
          <pc:spChg chg="mod">
            <ac:chgData name="Sion Pritchard" userId="7efb9fd462e5724e" providerId="LiveId" clId="{CF49A2C8-E9A6-439B-B4A5-2B68A7583343}" dt="2025-09-05T15:34:16.853" v="0"/>
            <ac:spMkLst>
              <pc:docMk/>
              <pc:sldMasterMk cId="4171104290" sldId="2147483796"/>
              <pc:sldLayoutMk cId="3604312715" sldId="2147483993"/>
              <ac:spMk id="2" creationId="{00000000-0000-0000-0000-000000000000}"/>
            </ac:spMkLst>
          </pc:spChg>
          <pc:spChg chg="mod">
            <ac:chgData name="Sion Pritchard" userId="7efb9fd462e5724e" providerId="LiveId" clId="{CF49A2C8-E9A6-439B-B4A5-2B68A7583343}" dt="2025-09-05T15:34:16.853" v="0"/>
            <ac:spMkLst>
              <pc:docMk/>
              <pc:sldMasterMk cId="4171104290" sldId="2147483796"/>
              <pc:sldLayoutMk cId="3604312715" sldId="2147483993"/>
              <ac:spMk id="3" creationId="{00000000-0000-0000-0000-000000000000}"/>
            </ac:spMkLst>
          </pc:spChg>
          <pc:spChg chg="mod">
            <ac:chgData name="Sion Pritchard" userId="7efb9fd462e5724e" providerId="LiveId" clId="{CF49A2C8-E9A6-439B-B4A5-2B68A7583343}" dt="2025-09-05T15:34:16.853" v="0"/>
            <ac:spMkLst>
              <pc:docMk/>
              <pc:sldMasterMk cId="4171104290" sldId="2147483796"/>
              <pc:sldLayoutMk cId="3604312715" sldId="2147483993"/>
              <ac:spMk id="4" creationId="{00000000-0000-0000-0000-000000000000}"/>
            </ac:spMkLst>
          </pc:spChg>
          <pc:spChg chg="mod">
            <ac:chgData name="Sion Pritchard" userId="7efb9fd462e5724e" providerId="LiveId" clId="{CF49A2C8-E9A6-439B-B4A5-2B68A7583343}" dt="2025-09-05T15:34:16.853" v="0"/>
            <ac:spMkLst>
              <pc:docMk/>
              <pc:sldMasterMk cId="4171104290" sldId="2147483796"/>
              <pc:sldLayoutMk cId="3604312715" sldId="2147483993"/>
              <ac:spMk id="5" creationId="{00000000-0000-0000-0000-000000000000}"/>
            </ac:spMkLst>
          </pc:spChg>
          <pc:spChg chg="mod">
            <ac:chgData name="Sion Pritchard" userId="7efb9fd462e5724e" providerId="LiveId" clId="{CF49A2C8-E9A6-439B-B4A5-2B68A7583343}" dt="2025-09-05T15:34:16.853" v="0"/>
            <ac:spMkLst>
              <pc:docMk/>
              <pc:sldMasterMk cId="4171104290" sldId="2147483796"/>
              <pc:sldLayoutMk cId="3604312715" sldId="2147483993"/>
              <ac:spMk id="6" creationId="{00000000-0000-0000-0000-000000000000}"/>
            </ac:spMkLst>
          </pc:spChg>
        </pc:sldLayoutChg>
      </pc:sldMasterChg>
      <pc:sldMasterChg chg="modSldLayout sldLayoutOrd">
        <pc:chgData name="Sion Pritchard" userId="7efb9fd462e5724e" providerId="LiveId" clId="{CF49A2C8-E9A6-439B-B4A5-2B68A7583343}" dt="2025-09-05T15:34:16.853" v="0"/>
        <pc:sldMasterMkLst>
          <pc:docMk/>
          <pc:sldMasterMk cId="660228803" sldId="2147483814"/>
        </pc:sldMasterMkLst>
        <pc:sldLayoutChg chg="modSp mod ord">
          <pc:chgData name="Sion Pritchard" userId="7efb9fd462e5724e" providerId="LiveId" clId="{CF49A2C8-E9A6-439B-B4A5-2B68A7583343}" dt="2025-09-05T15:34:16.853" v="0"/>
          <pc:sldLayoutMkLst>
            <pc:docMk/>
            <pc:sldMasterMk cId="660228803" sldId="2147483814"/>
            <pc:sldLayoutMk cId="714377488" sldId="2147483851"/>
          </pc:sldLayoutMkLst>
          <pc:spChg chg="mod">
            <ac:chgData name="Sion Pritchard" userId="7efb9fd462e5724e" providerId="LiveId" clId="{CF49A2C8-E9A6-439B-B4A5-2B68A7583343}" dt="2025-09-05T15:34:16.853" v="0"/>
            <ac:spMkLst>
              <pc:docMk/>
              <pc:sldMasterMk cId="660228803" sldId="2147483814"/>
              <pc:sldLayoutMk cId="714377488" sldId="2147483851"/>
              <ac:spMk id="2" creationId="{00000000-0000-0000-0000-000000000000}"/>
            </ac:spMkLst>
          </pc:spChg>
          <pc:spChg chg="mod">
            <ac:chgData name="Sion Pritchard" userId="7efb9fd462e5724e" providerId="LiveId" clId="{CF49A2C8-E9A6-439B-B4A5-2B68A7583343}" dt="2025-09-05T15:34:16.853" v="0"/>
            <ac:spMkLst>
              <pc:docMk/>
              <pc:sldMasterMk cId="660228803" sldId="2147483814"/>
              <pc:sldLayoutMk cId="714377488" sldId="2147483851"/>
              <ac:spMk id="3" creationId="{00000000-0000-0000-0000-000000000000}"/>
            </ac:spMkLst>
          </pc:spChg>
          <pc:spChg chg="mod">
            <ac:chgData name="Sion Pritchard" userId="7efb9fd462e5724e" providerId="LiveId" clId="{CF49A2C8-E9A6-439B-B4A5-2B68A7583343}" dt="2025-09-05T15:34:16.853" v="0"/>
            <ac:spMkLst>
              <pc:docMk/>
              <pc:sldMasterMk cId="660228803" sldId="2147483814"/>
              <pc:sldLayoutMk cId="714377488" sldId="2147483851"/>
              <ac:spMk id="4" creationId="{00000000-0000-0000-0000-000000000000}"/>
            </ac:spMkLst>
          </pc:spChg>
          <pc:spChg chg="mod">
            <ac:chgData name="Sion Pritchard" userId="7efb9fd462e5724e" providerId="LiveId" clId="{CF49A2C8-E9A6-439B-B4A5-2B68A7583343}" dt="2025-09-05T15:34:16.853" v="0"/>
            <ac:spMkLst>
              <pc:docMk/>
              <pc:sldMasterMk cId="660228803" sldId="2147483814"/>
              <pc:sldLayoutMk cId="714377488" sldId="2147483851"/>
              <ac:spMk id="5" creationId="{00000000-0000-0000-0000-000000000000}"/>
            </ac:spMkLst>
          </pc:spChg>
          <pc:spChg chg="mod">
            <ac:chgData name="Sion Pritchard" userId="7efb9fd462e5724e" providerId="LiveId" clId="{CF49A2C8-E9A6-439B-B4A5-2B68A7583343}" dt="2025-09-05T15:34:16.853" v="0"/>
            <ac:spMkLst>
              <pc:docMk/>
              <pc:sldMasterMk cId="660228803" sldId="2147483814"/>
              <pc:sldLayoutMk cId="714377488" sldId="2147483851"/>
              <ac:spMk id="6" creationId="{00000000-0000-0000-0000-000000000000}"/>
            </ac:spMkLst>
          </pc:spChg>
        </pc:sldLayoutChg>
        <pc:sldLayoutChg chg="modSp mod ord">
          <pc:chgData name="Sion Pritchard" userId="7efb9fd462e5724e" providerId="LiveId" clId="{CF49A2C8-E9A6-439B-B4A5-2B68A7583343}" dt="2025-09-05T15:34:16.853" v="0"/>
          <pc:sldLayoutMkLst>
            <pc:docMk/>
            <pc:sldMasterMk cId="660228803" sldId="2147483814"/>
            <pc:sldLayoutMk cId="1656430746" sldId="2147483852"/>
          </pc:sldLayoutMkLst>
          <pc:spChg chg="mod">
            <ac:chgData name="Sion Pritchard" userId="7efb9fd462e5724e" providerId="LiveId" clId="{CF49A2C8-E9A6-439B-B4A5-2B68A7583343}" dt="2025-09-05T15:34:16.853" v="0"/>
            <ac:spMkLst>
              <pc:docMk/>
              <pc:sldMasterMk cId="660228803" sldId="2147483814"/>
              <pc:sldLayoutMk cId="1656430746" sldId="2147483852"/>
              <ac:spMk id="2" creationId="{00000000-0000-0000-0000-000000000000}"/>
            </ac:spMkLst>
          </pc:spChg>
          <pc:spChg chg="mod">
            <ac:chgData name="Sion Pritchard" userId="7efb9fd462e5724e" providerId="LiveId" clId="{CF49A2C8-E9A6-439B-B4A5-2B68A7583343}" dt="2025-09-05T15:34:16.853" v="0"/>
            <ac:spMkLst>
              <pc:docMk/>
              <pc:sldMasterMk cId="660228803" sldId="2147483814"/>
              <pc:sldLayoutMk cId="1656430746" sldId="2147483852"/>
              <ac:spMk id="3" creationId="{00000000-0000-0000-0000-000000000000}"/>
            </ac:spMkLst>
          </pc:spChg>
          <pc:spChg chg="mod">
            <ac:chgData name="Sion Pritchard" userId="7efb9fd462e5724e" providerId="LiveId" clId="{CF49A2C8-E9A6-439B-B4A5-2B68A7583343}" dt="2025-09-05T15:34:16.853" v="0"/>
            <ac:spMkLst>
              <pc:docMk/>
              <pc:sldMasterMk cId="660228803" sldId="2147483814"/>
              <pc:sldLayoutMk cId="1656430746" sldId="2147483852"/>
              <ac:spMk id="4" creationId="{00000000-0000-0000-0000-000000000000}"/>
            </ac:spMkLst>
          </pc:spChg>
          <pc:spChg chg="mod">
            <ac:chgData name="Sion Pritchard" userId="7efb9fd462e5724e" providerId="LiveId" clId="{CF49A2C8-E9A6-439B-B4A5-2B68A7583343}" dt="2025-09-05T15:34:16.853" v="0"/>
            <ac:spMkLst>
              <pc:docMk/>
              <pc:sldMasterMk cId="660228803" sldId="2147483814"/>
              <pc:sldLayoutMk cId="1656430746" sldId="2147483852"/>
              <ac:spMk id="5" creationId="{00000000-0000-0000-0000-000000000000}"/>
            </ac:spMkLst>
          </pc:spChg>
          <pc:spChg chg="mod">
            <ac:chgData name="Sion Pritchard" userId="7efb9fd462e5724e" providerId="LiveId" clId="{CF49A2C8-E9A6-439B-B4A5-2B68A7583343}" dt="2025-09-05T15:34:16.853" v="0"/>
            <ac:spMkLst>
              <pc:docMk/>
              <pc:sldMasterMk cId="660228803" sldId="2147483814"/>
              <pc:sldLayoutMk cId="1656430746" sldId="2147483852"/>
              <ac:spMk id="6" creationId="{00000000-0000-0000-0000-000000000000}"/>
            </ac:spMkLst>
          </pc:spChg>
        </pc:sldLayoutChg>
        <pc:sldLayoutChg chg="modSp mod ord">
          <pc:chgData name="Sion Pritchard" userId="7efb9fd462e5724e" providerId="LiveId" clId="{CF49A2C8-E9A6-439B-B4A5-2B68A7583343}" dt="2025-09-05T15:34:16.853" v="0"/>
          <pc:sldLayoutMkLst>
            <pc:docMk/>
            <pc:sldMasterMk cId="660228803" sldId="2147483814"/>
            <pc:sldLayoutMk cId="971524822" sldId="2147483853"/>
          </pc:sldLayoutMkLst>
          <pc:spChg chg="mod">
            <ac:chgData name="Sion Pritchard" userId="7efb9fd462e5724e" providerId="LiveId" clId="{CF49A2C8-E9A6-439B-B4A5-2B68A7583343}" dt="2025-09-05T15:34:16.853" v="0"/>
            <ac:spMkLst>
              <pc:docMk/>
              <pc:sldMasterMk cId="660228803" sldId="2147483814"/>
              <pc:sldLayoutMk cId="971524822" sldId="2147483853"/>
              <ac:spMk id="2" creationId="{00000000-0000-0000-0000-000000000000}"/>
            </ac:spMkLst>
          </pc:spChg>
          <pc:spChg chg="mod">
            <ac:chgData name="Sion Pritchard" userId="7efb9fd462e5724e" providerId="LiveId" clId="{CF49A2C8-E9A6-439B-B4A5-2B68A7583343}" dt="2025-09-05T15:34:16.853" v="0"/>
            <ac:spMkLst>
              <pc:docMk/>
              <pc:sldMasterMk cId="660228803" sldId="2147483814"/>
              <pc:sldLayoutMk cId="971524822" sldId="2147483853"/>
              <ac:spMk id="3" creationId="{00000000-0000-0000-0000-000000000000}"/>
            </ac:spMkLst>
          </pc:spChg>
          <pc:spChg chg="mod">
            <ac:chgData name="Sion Pritchard" userId="7efb9fd462e5724e" providerId="LiveId" clId="{CF49A2C8-E9A6-439B-B4A5-2B68A7583343}" dt="2025-09-05T15:34:16.853" v="0"/>
            <ac:spMkLst>
              <pc:docMk/>
              <pc:sldMasterMk cId="660228803" sldId="2147483814"/>
              <pc:sldLayoutMk cId="971524822" sldId="2147483853"/>
              <ac:spMk id="4" creationId="{00000000-0000-0000-0000-000000000000}"/>
            </ac:spMkLst>
          </pc:spChg>
          <pc:spChg chg="mod">
            <ac:chgData name="Sion Pritchard" userId="7efb9fd462e5724e" providerId="LiveId" clId="{CF49A2C8-E9A6-439B-B4A5-2B68A7583343}" dt="2025-09-05T15:34:16.853" v="0"/>
            <ac:spMkLst>
              <pc:docMk/>
              <pc:sldMasterMk cId="660228803" sldId="2147483814"/>
              <pc:sldLayoutMk cId="971524822" sldId="2147483853"/>
              <ac:spMk id="5" creationId="{00000000-0000-0000-0000-000000000000}"/>
            </ac:spMkLst>
          </pc:spChg>
          <pc:spChg chg="mod">
            <ac:chgData name="Sion Pritchard" userId="7efb9fd462e5724e" providerId="LiveId" clId="{CF49A2C8-E9A6-439B-B4A5-2B68A7583343}" dt="2025-09-05T15:34:16.853" v="0"/>
            <ac:spMkLst>
              <pc:docMk/>
              <pc:sldMasterMk cId="660228803" sldId="2147483814"/>
              <pc:sldLayoutMk cId="971524822" sldId="2147483853"/>
              <ac:spMk id="6" creationId="{00000000-0000-0000-0000-000000000000}"/>
            </ac:spMkLst>
          </pc:spChg>
        </pc:sldLayoutChg>
        <pc:sldLayoutChg chg="modSp mod ord">
          <pc:chgData name="Sion Pritchard" userId="7efb9fd462e5724e" providerId="LiveId" clId="{CF49A2C8-E9A6-439B-B4A5-2B68A7583343}" dt="2025-09-05T15:34:16.853" v="0"/>
          <pc:sldLayoutMkLst>
            <pc:docMk/>
            <pc:sldMasterMk cId="660228803" sldId="2147483814"/>
            <pc:sldLayoutMk cId="31509306" sldId="2147483854"/>
          </pc:sldLayoutMkLst>
          <pc:spChg chg="mod">
            <ac:chgData name="Sion Pritchard" userId="7efb9fd462e5724e" providerId="LiveId" clId="{CF49A2C8-E9A6-439B-B4A5-2B68A7583343}" dt="2025-09-05T15:34:16.853" v="0"/>
            <ac:spMkLst>
              <pc:docMk/>
              <pc:sldMasterMk cId="660228803" sldId="2147483814"/>
              <pc:sldLayoutMk cId="31509306" sldId="2147483854"/>
              <ac:spMk id="2" creationId="{00000000-0000-0000-0000-000000000000}"/>
            </ac:spMkLst>
          </pc:spChg>
          <pc:spChg chg="mod">
            <ac:chgData name="Sion Pritchard" userId="7efb9fd462e5724e" providerId="LiveId" clId="{CF49A2C8-E9A6-439B-B4A5-2B68A7583343}" dt="2025-09-05T15:34:16.853" v="0"/>
            <ac:spMkLst>
              <pc:docMk/>
              <pc:sldMasterMk cId="660228803" sldId="2147483814"/>
              <pc:sldLayoutMk cId="31509306" sldId="2147483854"/>
              <ac:spMk id="3" creationId="{00000000-0000-0000-0000-000000000000}"/>
            </ac:spMkLst>
          </pc:spChg>
          <pc:spChg chg="mod">
            <ac:chgData name="Sion Pritchard" userId="7efb9fd462e5724e" providerId="LiveId" clId="{CF49A2C8-E9A6-439B-B4A5-2B68A7583343}" dt="2025-09-05T15:34:16.853" v="0"/>
            <ac:spMkLst>
              <pc:docMk/>
              <pc:sldMasterMk cId="660228803" sldId="2147483814"/>
              <pc:sldLayoutMk cId="31509306" sldId="2147483854"/>
              <ac:spMk id="4" creationId="{00000000-0000-0000-0000-000000000000}"/>
            </ac:spMkLst>
          </pc:spChg>
          <pc:spChg chg="mod">
            <ac:chgData name="Sion Pritchard" userId="7efb9fd462e5724e" providerId="LiveId" clId="{CF49A2C8-E9A6-439B-B4A5-2B68A7583343}" dt="2025-09-05T15:34:16.853" v="0"/>
            <ac:spMkLst>
              <pc:docMk/>
              <pc:sldMasterMk cId="660228803" sldId="2147483814"/>
              <pc:sldLayoutMk cId="31509306" sldId="2147483854"/>
              <ac:spMk id="5" creationId="{00000000-0000-0000-0000-000000000000}"/>
            </ac:spMkLst>
          </pc:spChg>
          <pc:spChg chg="mod">
            <ac:chgData name="Sion Pritchard" userId="7efb9fd462e5724e" providerId="LiveId" clId="{CF49A2C8-E9A6-439B-B4A5-2B68A7583343}" dt="2025-09-05T15:34:16.853" v="0"/>
            <ac:spMkLst>
              <pc:docMk/>
              <pc:sldMasterMk cId="660228803" sldId="2147483814"/>
              <pc:sldLayoutMk cId="31509306" sldId="2147483854"/>
              <ac:spMk id="6" creationId="{00000000-0000-0000-0000-000000000000}"/>
            </ac:spMkLst>
          </pc:spChg>
          <pc:spChg chg="mod">
            <ac:chgData name="Sion Pritchard" userId="7efb9fd462e5724e" providerId="LiveId" clId="{CF49A2C8-E9A6-439B-B4A5-2B68A7583343}" dt="2025-09-05T15:34:16.853" v="0"/>
            <ac:spMkLst>
              <pc:docMk/>
              <pc:sldMasterMk cId="660228803" sldId="2147483814"/>
              <pc:sldLayoutMk cId="31509306" sldId="2147483854"/>
              <ac:spMk id="7" creationId="{00000000-0000-0000-0000-000000000000}"/>
            </ac:spMkLst>
          </pc:spChg>
        </pc:sldLayoutChg>
        <pc:sldLayoutChg chg="modSp mod ord">
          <pc:chgData name="Sion Pritchard" userId="7efb9fd462e5724e" providerId="LiveId" clId="{CF49A2C8-E9A6-439B-B4A5-2B68A7583343}" dt="2025-09-05T15:34:16.853" v="0"/>
          <pc:sldLayoutMkLst>
            <pc:docMk/>
            <pc:sldMasterMk cId="660228803" sldId="2147483814"/>
            <pc:sldLayoutMk cId="846857275" sldId="2147483855"/>
          </pc:sldLayoutMkLst>
          <pc:spChg chg="mod">
            <ac:chgData name="Sion Pritchard" userId="7efb9fd462e5724e" providerId="LiveId" clId="{CF49A2C8-E9A6-439B-B4A5-2B68A7583343}" dt="2025-09-05T15:34:16.853" v="0"/>
            <ac:spMkLst>
              <pc:docMk/>
              <pc:sldMasterMk cId="660228803" sldId="2147483814"/>
              <pc:sldLayoutMk cId="846857275" sldId="2147483855"/>
              <ac:spMk id="2" creationId="{00000000-0000-0000-0000-000000000000}"/>
            </ac:spMkLst>
          </pc:spChg>
          <pc:spChg chg="mod">
            <ac:chgData name="Sion Pritchard" userId="7efb9fd462e5724e" providerId="LiveId" clId="{CF49A2C8-E9A6-439B-B4A5-2B68A7583343}" dt="2025-09-05T15:34:16.853" v="0"/>
            <ac:spMkLst>
              <pc:docMk/>
              <pc:sldMasterMk cId="660228803" sldId="2147483814"/>
              <pc:sldLayoutMk cId="846857275" sldId="2147483855"/>
              <ac:spMk id="3" creationId="{00000000-0000-0000-0000-000000000000}"/>
            </ac:spMkLst>
          </pc:spChg>
          <pc:spChg chg="mod">
            <ac:chgData name="Sion Pritchard" userId="7efb9fd462e5724e" providerId="LiveId" clId="{CF49A2C8-E9A6-439B-B4A5-2B68A7583343}" dt="2025-09-05T15:34:16.853" v="0"/>
            <ac:spMkLst>
              <pc:docMk/>
              <pc:sldMasterMk cId="660228803" sldId="2147483814"/>
              <pc:sldLayoutMk cId="846857275" sldId="2147483855"/>
              <ac:spMk id="4" creationId="{00000000-0000-0000-0000-000000000000}"/>
            </ac:spMkLst>
          </pc:spChg>
          <pc:spChg chg="mod">
            <ac:chgData name="Sion Pritchard" userId="7efb9fd462e5724e" providerId="LiveId" clId="{CF49A2C8-E9A6-439B-B4A5-2B68A7583343}" dt="2025-09-05T15:34:16.853" v="0"/>
            <ac:spMkLst>
              <pc:docMk/>
              <pc:sldMasterMk cId="660228803" sldId="2147483814"/>
              <pc:sldLayoutMk cId="846857275" sldId="2147483855"/>
              <ac:spMk id="5" creationId="{00000000-0000-0000-0000-000000000000}"/>
            </ac:spMkLst>
          </pc:spChg>
          <pc:spChg chg="mod">
            <ac:chgData name="Sion Pritchard" userId="7efb9fd462e5724e" providerId="LiveId" clId="{CF49A2C8-E9A6-439B-B4A5-2B68A7583343}" dt="2025-09-05T15:34:16.853" v="0"/>
            <ac:spMkLst>
              <pc:docMk/>
              <pc:sldMasterMk cId="660228803" sldId="2147483814"/>
              <pc:sldLayoutMk cId="846857275" sldId="2147483855"/>
              <ac:spMk id="6" creationId="{00000000-0000-0000-0000-000000000000}"/>
            </ac:spMkLst>
          </pc:spChg>
          <pc:spChg chg="mod">
            <ac:chgData name="Sion Pritchard" userId="7efb9fd462e5724e" providerId="LiveId" clId="{CF49A2C8-E9A6-439B-B4A5-2B68A7583343}" dt="2025-09-05T15:34:16.853" v="0"/>
            <ac:spMkLst>
              <pc:docMk/>
              <pc:sldMasterMk cId="660228803" sldId="2147483814"/>
              <pc:sldLayoutMk cId="846857275" sldId="2147483855"/>
              <ac:spMk id="7" creationId="{00000000-0000-0000-0000-000000000000}"/>
            </ac:spMkLst>
          </pc:spChg>
          <pc:spChg chg="mod">
            <ac:chgData name="Sion Pritchard" userId="7efb9fd462e5724e" providerId="LiveId" clId="{CF49A2C8-E9A6-439B-B4A5-2B68A7583343}" dt="2025-09-05T15:34:16.853" v="0"/>
            <ac:spMkLst>
              <pc:docMk/>
              <pc:sldMasterMk cId="660228803" sldId="2147483814"/>
              <pc:sldLayoutMk cId="846857275" sldId="2147483855"/>
              <ac:spMk id="8" creationId="{00000000-0000-0000-0000-000000000000}"/>
            </ac:spMkLst>
          </pc:spChg>
          <pc:spChg chg="mod">
            <ac:chgData name="Sion Pritchard" userId="7efb9fd462e5724e" providerId="LiveId" clId="{CF49A2C8-E9A6-439B-B4A5-2B68A7583343}" dt="2025-09-05T15:34:16.853" v="0"/>
            <ac:spMkLst>
              <pc:docMk/>
              <pc:sldMasterMk cId="660228803" sldId="2147483814"/>
              <pc:sldLayoutMk cId="846857275" sldId="2147483855"/>
              <ac:spMk id="9" creationId="{00000000-0000-0000-0000-000000000000}"/>
            </ac:spMkLst>
          </pc:spChg>
        </pc:sldLayoutChg>
        <pc:sldLayoutChg chg="modSp mod ord">
          <pc:chgData name="Sion Pritchard" userId="7efb9fd462e5724e" providerId="LiveId" clId="{CF49A2C8-E9A6-439B-B4A5-2B68A7583343}" dt="2025-09-05T15:34:16.853" v="0"/>
          <pc:sldLayoutMkLst>
            <pc:docMk/>
            <pc:sldMasterMk cId="660228803" sldId="2147483814"/>
            <pc:sldLayoutMk cId="2955617652" sldId="2147483856"/>
          </pc:sldLayoutMkLst>
          <pc:spChg chg="mod">
            <ac:chgData name="Sion Pritchard" userId="7efb9fd462e5724e" providerId="LiveId" clId="{CF49A2C8-E9A6-439B-B4A5-2B68A7583343}" dt="2025-09-05T15:34:16.853" v="0"/>
            <ac:spMkLst>
              <pc:docMk/>
              <pc:sldMasterMk cId="660228803" sldId="2147483814"/>
              <pc:sldLayoutMk cId="2955617652" sldId="2147483856"/>
              <ac:spMk id="2" creationId="{00000000-0000-0000-0000-000000000000}"/>
            </ac:spMkLst>
          </pc:spChg>
          <pc:spChg chg="mod">
            <ac:chgData name="Sion Pritchard" userId="7efb9fd462e5724e" providerId="LiveId" clId="{CF49A2C8-E9A6-439B-B4A5-2B68A7583343}" dt="2025-09-05T15:34:16.853" v="0"/>
            <ac:spMkLst>
              <pc:docMk/>
              <pc:sldMasterMk cId="660228803" sldId="2147483814"/>
              <pc:sldLayoutMk cId="2955617652" sldId="2147483856"/>
              <ac:spMk id="3" creationId="{00000000-0000-0000-0000-000000000000}"/>
            </ac:spMkLst>
          </pc:spChg>
          <pc:spChg chg="mod">
            <ac:chgData name="Sion Pritchard" userId="7efb9fd462e5724e" providerId="LiveId" clId="{CF49A2C8-E9A6-439B-B4A5-2B68A7583343}" dt="2025-09-05T15:34:16.853" v="0"/>
            <ac:spMkLst>
              <pc:docMk/>
              <pc:sldMasterMk cId="660228803" sldId="2147483814"/>
              <pc:sldLayoutMk cId="2955617652" sldId="2147483856"/>
              <ac:spMk id="4" creationId="{00000000-0000-0000-0000-000000000000}"/>
            </ac:spMkLst>
          </pc:spChg>
          <pc:spChg chg="mod">
            <ac:chgData name="Sion Pritchard" userId="7efb9fd462e5724e" providerId="LiveId" clId="{CF49A2C8-E9A6-439B-B4A5-2B68A7583343}" dt="2025-09-05T15:34:16.853" v="0"/>
            <ac:spMkLst>
              <pc:docMk/>
              <pc:sldMasterMk cId="660228803" sldId="2147483814"/>
              <pc:sldLayoutMk cId="2955617652" sldId="2147483856"/>
              <ac:spMk id="5" creationId="{00000000-0000-0000-0000-000000000000}"/>
            </ac:spMkLst>
          </pc:spChg>
        </pc:sldLayoutChg>
        <pc:sldLayoutChg chg="modSp mod ord">
          <pc:chgData name="Sion Pritchard" userId="7efb9fd462e5724e" providerId="LiveId" clId="{CF49A2C8-E9A6-439B-B4A5-2B68A7583343}" dt="2025-09-05T15:34:16.853" v="0"/>
          <pc:sldLayoutMkLst>
            <pc:docMk/>
            <pc:sldMasterMk cId="660228803" sldId="2147483814"/>
            <pc:sldLayoutMk cId="3789021170" sldId="2147483857"/>
          </pc:sldLayoutMkLst>
          <pc:spChg chg="mod">
            <ac:chgData name="Sion Pritchard" userId="7efb9fd462e5724e" providerId="LiveId" clId="{CF49A2C8-E9A6-439B-B4A5-2B68A7583343}" dt="2025-09-05T15:34:16.853" v="0"/>
            <ac:spMkLst>
              <pc:docMk/>
              <pc:sldMasterMk cId="660228803" sldId="2147483814"/>
              <pc:sldLayoutMk cId="3789021170" sldId="2147483857"/>
              <ac:spMk id="2" creationId="{00000000-0000-0000-0000-000000000000}"/>
            </ac:spMkLst>
          </pc:spChg>
          <pc:spChg chg="mod">
            <ac:chgData name="Sion Pritchard" userId="7efb9fd462e5724e" providerId="LiveId" clId="{CF49A2C8-E9A6-439B-B4A5-2B68A7583343}" dt="2025-09-05T15:34:16.853" v="0"/>
            <ac:spMkLst>
              <pc:docMk/>
              <pc:sldMasterMk cId="660228803" sldId="2147483814"/>
              <pc:sldLayoutMk cId="3789021170" sldId="2147483857"/>
              <ac:spMk id="3" creationId="{00000000-0000-0000-0000-000000000000}"/>
            </ac:spMkLst>
          </pc:spChg>
          <pc:spChg chg="mod">
            <ac:chgData name="Sion Pritchard" userId="7efb9fd462e5724e" providerId="LiveId" clId="{CF49A2C8-E9A6-439B-B4A5-2B68A7583343}" dt="2025-09-05T15:34:16.853" v="0"/>
            <ac:spMkLst>
              <pc:docMk/>
              <pc:sldMasterMk cId="660228803" sldId="2147483814"/>
              <pc:sldLayoutMk cId="3789021170" sldId="2147483857"/>
              <ac:spMk id="4" creationId="{00000000-0000-0000-0000-000000000000}"/>
            </ac:spMkLst>
          </pc:spChg>
        </pc:sldLayoutChg>
        <pc:sldLayoutChg chg="modSp mod ord">
          <pc:chgData name="Sion Pritchard" userId="7efb9fd462e5724e" providerId="LiveId" clId="{CF49A2C8-E9A6-439B-B4A5-2B68A7583343}" dt="2025-09-05T15:34:16.853" v="0"/>
          <pc:sldLayoutMkLst>
            <pc:docMk/>
            <pc:sldMasterMk cId="660228803" sldId="2147483814"/>
            <pc:sldLayoutMk cId="3314311884" sldId="2147483858"/>
          </pc:sldLayoutMkLst>
          <pc:spChg chg="mod">
            <ac:chgData name="Sion Pritchard" userId="7efb9fd462e5724e" providerId="LiveId" clId="{CF49A2C8-E9A6-439B-B4A5-2B68A7583343}" dt="2025-09-05T15:34:16.853" v="0"/>
            <ac:spMkLst>
              <pc:docMk/>
              <pc:sldMasterMk cId="660228803" sldId="2147483814"/>
              <pc:sldLayoutMk cId="3314311884" sldId="2147483858"/>
              <ac:spMk id="2" creationId="{00000000-0000-0000-0000-000000000000}"/>
            </ac:spMkLst>
          </pc:spChg>
          <pc:spChg chg="mod">
            <ac:chgData name="Sion Pritchard" userId="7efb9fd462e5724e" providerId="LiveId" clId="{CF49A2C8-E9A6-439B-B4A5-2B68A7583343}" dt="2025-09-05T15:34:16.853" v="0"/>
            <ac:spMkLst>
              <pc:docMk/>
              <pc:sldMasterMk cId="660228803" sldId="2147483814"/>
              <pc:sldLayoutMk cId="3314311884" sldId="2147483858"/>
              <ac:spMk id="3" creationId="{00000000-0000-0000-0000-000000000000}"/>
            </ac:spMkLst>
          </pc:spChg>
          <pc:spChg chg="mod">
            <ac:chgData name="Sion Pritchard" userId="7efb9fd462e5724e" providerId="LiveId" clId="{CF49A2C8-E9A6-439B-B4A5-2B68A7583343}" dt="2025-09-05T15:34:16.853" v="0"/>
            <ac:spMkLst>
              <pc:docMk/>
              <pc:sldMasterMk cId="660228803" sldId="2147483814"/>
              <pc:sldLayoutMk cId="3314311884" sldId="2147483858"/>
              <ac:spMk id="4" creationId="{00000000-0000-0000-0000-000000000000}"/>
            </ac:spMkLst>
          </pc:spChg>
          <pc:spChg chg="mod">
            <ac:chgData name="Sion Pritchard" userId="7efb9fd462e5724e" providerId="LiveId" clId="{CF49A2C8-E9A6-439B-B4A5-2B68A7583343}" dt="2025-09-05T15:34:16.853" v="0"/>
            <ac:spMkLst>
              <pc:docMk/>
              <pc:sldMasterMk cId="660228803" sldId="2147483814"/>
              <pc:sldLayoutMk cId="3314311884" sldId="2147483858"/>
              <ac:spMk id="5" creationId="{00000000-0000-0000-0000-000000000000}"/>
            </ac:spMkLst>
          </pc:spChg>
          <pc:spChg chg="mod">
            <ac:chgData name="Sion Pritchard" userId="7efb9fd462e5724e" providerId="LiveId" clId="{CF49A2C8-E9A6-439B-B4A5-2B68A7583343}" dt="2025-09-05T15:34:16.853" v="0"/>
            <ac:spMkLst>
              <pc:docMk/>
              <pc:sldMasterMk cId="660228803" sldId="2147483814"/>
              <pc:sldLayoutMk cId="3314311884" sldId="2147483858"/>
              <ac:spMk id="6" creationId="{00000000-0000-0000-0000-000000000000}"/>
            </ac:spMkLst>
          </pc:spChg>
          <pc:spChg chg="mod">
            <ac:chgData name="Sion Pritchard" userId="7efb9fd462e5724e" providerId="LiveId" clId="{CF49A2C8-E9A6-439B-B4A5-2B68A7583343}" dt="2025-09-05T15:34:16.853" v="0"/>
            <ac:spMkLst>
              <pc:docMk/>
              <pc:sldMasterMk cId="660228803" sldId="2147483814"/>
              <pc:sldLayoutMk cId="3314311884" sldId="2147483858"/>
              <ac:spMk id="7" creationId="{00000000-0000-0000-0000-000000000000}"/>
            </ac:spMkLst>
          </pc:spChg>
        </pc:sldLayoutChg>
        <pc:sldLayoutChg chg="modSp mod ord">
          <pc:chgData name="Sion Pritchard" userId="7efb9fd462e5724e" providerId="LiveId" clId="{CF49A2C8-E9A6-439B-B4A5-2B68A7583343}" dt="2025-09-05T15:34:16.853" v="0"/>
          <pc:sldLayoutMkLst>
            <pc:docMk/>
            <pc:sldMasterMk cId="660228803" sldId="2147483814"/>
            <pc:sldLayoutMk cId="1581997519" sldId="2147483859"/>
          </pc:sldLayoutMkLst>
          <pc:spChg chg="mod">
            <ac:chgData name="Sion Pritchard" userId="7efb9fd462e5724e" providerId="LiveId" clId="{CF49A2C8-E9A6-439B-B4A5-2B68A7583343}" dt="2025-09-05T15:34:16.853" v="0"/>
            <ac:spMkLst>
              <pc:docMk/>
              <pc:sldMasterMk cId="660228803" sldId="2147483814"/>
              <pc:sldLayoutMk cId="1581997519" sldId="2147483859"/>
              <ac:spMk id="2" creationId="{00000000-0000-0000-0000-000000000000}"/>
            </ac:spMkLst>
          </pc:spChg>
          <pc:spChg chg="mod">
            <ac:chgData name="Sion Pritchard" userId="7efb9fd462e5724e" providerId="LiveId" clId="{CF49A2C8-E9A6-439B-B4A5-2B68A7583343}" dt="2025-09-05T15:34:16.853" v="0"/>
            <ac:spMkLst>
              <pc:docMk/>
              <pc:sldMasterMk cId="660228803" sldId="2147483814"/>
              <pc:sldLayoutMk cId="1581997519" sldId="2147483859"/>
              <ac:spMk id="3" creationId="{00000000-0000-0000-0000-000000000000}"/>
            </ac:spMkLst>
          </pc:spChg>
          <pc:spChg chg="mod">
            <ac:chgData name="Sion Pritchard" userId="7efb9fd462e5724e" providerId="LiveId" clId="{CF49A2C8-E9A6-439B-B4A5-2B68A7583343}" dt="2025-09-05T15:34:16.853" v="0"/>
            <ac:spMkLst>
              <pc:docMk/>
              <pc:sldMasterMk cId="660228803" sldId="2147483814"/>
              <pc:sldLayoutMk cId="1581997519" sldId="2147483859"/>
              <ac:spMk id="4" creationId="{00000000-0000-0000-0000-000000000000}"/>
            </ac:spMkLst>
          </pc:spChg>
          <pc:spChg chg="mod">
            <ac:chgData name="Sion Pritchard" userId="7efb9fd462e5724e" providerId="LiveId" clId="{CF49A2C8-E9A6-439B-B4A5-2B68A7583343}" dt="2025-09-05T15:34:16.853" v="0"/>
            <ac:spMkLst>
              <pc:docMk/>
              <pc:sldMasterMk cId="660228803" sldId="2147483814"/>
              <pc:sldLayoutMk cId="1581997519" sldId="2147483859"/>
              <ac:spMk id="5" creationId="{00000000-0000-0000-0000-000000000000}"/>
            </ac:spMkLst>
          </pc:spChg>
          <pc:spChg chg="mod">
            <ac:chgData name="Sion Pritchard" userId="7efb9fd462e5724e" providerId="LiveId" clId="{CF49A2C8-E9A6-439B-B4A5-2B68A7583343}" dt="2025-09-05T15:34:16.853" v="0"/>
            <ac:spMkLst>
              <pc:docMk/>
              <pc:sldMasterMk cId="660228803" sldId="2147483814"/>
              <pc:sldLayoutMk cId="1581997519" sldId="2147483859"/>
              <ac:spMk id="6" creationId="{00000000-0000-0000-0000-000000000000}"/>
            </ac:spMkLst>
          </pc:spChg>
          <pc:spChg chg="mod">
            <ac:chgData name="Sion Pritchard" userId="7efb9fd462e5724e" providerId="LiveId" clId="{CF49A2C8-E9A6-439B-B4A5-2B68A7583343}" dt="2025-09-05T15:34:16.853" v="0"/>
            <ac:spMkLst>
              <pc:docMk/>
              <pc:sldMasterMk cId="660228803" sldId="2147483814"/>
              <pc:sldLayoutMk cId="1581997519" sldId="2147483859"/>
              <ac:spMk id="7" creationId="{00000000-0000-0000-0000-000000000000}"/>
            </ac:spMkLst>
          </pc:spChg>
        </pc:sldLayoutChg>
        <pc:sldLayoutChg chg="modSp mod ord">
          <pc:chgData name="Sion Pritchard" userId="7efb9fd462e5724e" providerId="LiveId" clId="{CF49A2C8-E9A6-439B-B4A5-2B68A7583343}" dt="2025-09-05T15:34:16.853" v="0"/>
          <pc:sldLayoutMkLst>
            <pc:docMk/>
            <pc:sldMasterMk cId="660228803" sldId="2147483814"/>
            <pc:sldLayoutMk cId="2769219058" sldId="2147483860"/>
          </pc:sldLayoutMkLst>
          <pc:spChg chg="mod">
            <ac:chgData name="Sion Pritchard" userId="7efb9fd462e5724e" providerId="LiveId" clId="{CF49A2C8-E9A6-439B-B4A5-2B68A7583343}" dt="2025-09-05T15:34:16.853" v="0"/>
            <ac:spMkLst>
              <pc:docMk/>
              <pc:sldMasterMk cId="660228803" sldId="2147483814"/>
              <pc:sldLayoutMk cId="2769219058" sldId="2147483860"/>
              <ac:spMk id="2" creationId="{00000000-0000-0000-0000-000000000000}"/>
            </ac:spMkLst>
          </pc:spChg>
          <pc:spChg chg="mod">
            <ac:chgData name="Sion Pritchard" userId="7efb9fd462e5724e" providerId="LiveId" clId="{CF49A2C8-E9A6-439B-B4A5-2B68A7583343}" dt="2025-09-05T15:34:16.853" v="0"/>
            <ac:spMkLst>
              <pc:docMk/>
              <pc:sldMasterMk cId="660228803" sldId="2147483814"/>
              <pc:sldLayoutMk cId="2769219058" sldId="2147483860"/>
              <ac:spMk id="3" creationId="{00000000-0000-0000-0000-000000000000}"/>
            </ac:spMkLst>
          </pc:spChg>
          <pc:spChg chg="mod">
            <ac:chgData name="Sion Pritchard" userId="7efb9fd462e5724e" providerId="LiveId" clId="{CF49A2C8-E9A6-439B-B4A5-2B68A7583343}" dt="2025-09-05T15:34:16.853" v="0"/>
            <ac:spMkLst>
              <pc:docMk/>
              <pc:sldMasterMk cId="660228803" sldId="2147483814"/>
              <pc:sldLayoutMk cId="2769219058" sldId="2147483860"/>
              <ac:spMk id="4" creationId="{00000000-0000-0000-0000-000000000000}"/>
            </ac:spMkLst>
          </pc:spChg>
          <pc:spChg chg="mod">
            <ac:chgData name="Sion Pritchard" userId="7efb9fd462e5724e" providerId="LiveId" clId="{CF49A2C8-E9A6-439B-B4A5-2B68A7583343}" dt="2025-09-05T15:34:16.853" v="0"/>
            <ac:spMkLst>
              <pc:docMk/>
              <pc:sldMasterMk cId="660228803" sldId="2147483814"/>
              <pc:sldLayoutMk cId="2769219058" sldId="2147483860"/>
              <ac:spMk id="5" creationId="{00000000-0000-0000-0000-000000000000}"/>
            </ac:spMkLst>
          </pc:spChg>
          <pc:spChg chg="mod">
            <ac:chgData name="Sion Pritchard" userId="7efb9fd462e5724e" providerId="LiveId" clId="{CF49A2C8-E9A6-439B-B4A5-2B68A7583343}" dt="2025-09-05T15:34:16.853" v="0"/>
            <ac:spMkLst>
              <pc:docMk/>
              <pc:sldMasterMk cId="660228803" sldId="2147483814"/>
              <pc:sldLayoutMk cId="2769219058" sldId="2147483860"/>
              <ac:spMk id="6" creationId="{00000000-0000-0000-0000-000000000000}"/>
            </ac:spMkLst>
          </pc:spChg>
          <pc:spChg chg="mod">
            <ac:chgData name="Sion Pritchard" userId="7efb9fd462e5724e" providerId="LiveId" clId="{CF49A2C8-E9A6-439B-B4A5-2B68A7583343}" dt="2025-09-05T15:34:16.853" v="0"/>
            <ac:spMkLst>
              <pc:docMk/>
              <pc:sldMasterMk cId="660228803" sldId="2147483814"/>
              <pc:sldLayoutMk cId="2769219058" sldId="2147483860"/>
              <ac:spMk id="7" creationId="{00000000-0000-0000-0000-000000000000}"/>
            </ac:spMkLst>
          </pc:spChg>
        </pc:sldLayoutChg>
        <pc:sldLayoutChg chg="modSp mod ord">
          <pc:chgData name="Sion Pritchard" userId="7efb9fd462e5724e" providerId="LiveId" clId="{CF49A2C8-E9A6-439B-B4A5-2B68A7583343}" dt="2025-09-05T15:34:16.853" v="0"/>
          <pc:sldLayoutMkLst>
            <pc:docMk/>
            <pc:sldMasterMk cId="660228803" sldId="2147483814"/>
            <pc:sldLayoutMk cId="2083134665" sldId="2147483861"/>
          </pc:sldLayoutMkLst>
          <pc:spChg chg="mod">
            <ac:chgData name="Sion Pritchard" userId="7efb9fd462e5724e" providerId="LiveId" clId="{CF49A2C8-E9A6-439B-B4A5-2B68A7583343}" dt="2025-09-05T15:34:16.853" v="0"/>
            <ac:spMkLst>
              <pc:docMk/>
              <pc:sldMasterMk cId="660228803" sldId="2147483814"/>
              <pc:sldLayoutMk cId="2083134665" sldId="2147483861"/>
              <ac:spMk id="2" creationId="{00000000-0000-0000-0000-000000000000}"/>
            </ac:spMkLst>
          </pc:spChg>
          <pc:spChg chg="mod">
            <ac:chgData name="Sion Pritchard" userId="7efb9fd462e5724e" providerId="LiveId" clId="{CF49A2C8-E9A6-439B-B4A5-2B68A7583343}" dt="2025-09-05T15:34:16.853" v="0"/>
            <ac:spMkLst>
              <pc:docMk/>
              <pc:sldMasterMk cId="660228803" sldId="2147483814"/>
              <pc:sldLayoutMk cId="2083134665" sldId="2147483861"/>
              <ac:spMk id="4" creationId="{00000000-0000-0000-0000-000000000000}"/>
            </ac:spMkLst>
          </pc:spChg>
          <pc:spChg chg="mod">
            <ac:chgData name="Sion Pritchard" userId="7efb9fd462e5724e" providerId="LiveId" clId="{CF49A2C8-E9A6-439B-B4A5-2B68A7583343}" dt="2025-09-05T15:34:16.853" v="0"/>
            <ac:spMkLst>
              <pc:docMk/>
              <pc:sldMasterMk cId="660228803" sldId="2147483814"/>
              <pc:sldLayoutMk cId="2083134665" sldId="2147483861"/>
              <ac:spMk id="5" creationId="{00000000-0000-0000-0000-000000000000}"/>
            </ac:spMkLst>
          </pc:spChg>
          <pc:spChg chg="mod">
            <ac:chgData name="Sion Pritchard" userId="7efb9fd462e5724e" providerId="LiveId" clId="{CF49A2C8-E9A6-439B-B4A5-2B68A7583343}" dt="2025-09-05T15:34:16.853" v="0"/>
            <ac:spMkLst>
              <pc:docMk/>
              <pc:sldMasterMk cId="660228803" sldId="2147483814"/>
              <pc:sldLayoutMk cId="2083134665" sldId="2147483861"/>
              <ac:spMk id="6" creationId="{00000000-0000-0000-0000-000000000000}"/>
            </ac:spMkLst>
          </pc:spChg>
          <pc:spChg chg="mod">
            <ac:chgData name="Sion Pritchard" userId="7efb9fd462e5724e" providerId="LiveId" clId="{CF49A2C8-E9A6-439B-B4A5-2B68A7583343}" dt="2025-09-05T15:34:16.853" v="0"/>
            <ac:spMkLst>
              <pc:docMk/>
              <pc:sldMasterMk cId="660228803" sldId="2147483814"/>
              <pc:sldLayoutMk cId="2083134665" sldId="2147483861"/>
              <ac:spMk id="7" creationId="{00000000-0000-0000-0000-000000000000}"/>
            </ac:spMkLst>
          </pc:spChg>
        </pc:sldLayoutChg>
        <pc:sldLayoutChg chg="modSp mod ord">
          <pc:chgData name="Sion Pritchard" userId="7efb9fd462e5724e" providerId="LiveId" clId="{CF49A2C8-E9A6-439B-B4A5-2B68A7583343}" dt="2025-09-05T15:34:16.853" v="0"/>
          <pc:sldLayoutMkLst>
            <pc:docMk/>
            <pc:sldMasterMk cId="660228803" sldId="2147483814"/>
            <pc:sldLayoutMk cId="842862151" sldId="2147483862"/>
          </pc:sldLayoutMkLst>
          <pc:spChg chg="mod">
            <ac:chgData name="Sion Pritchard" userId="7efb9fd462e5724e" providerId="LiveId" clId="{CF49A2C8-E9A6-439B-B4A5-2B68A7583343}" dt="2025-09-05T15:34:16.853" v="0"/>
            <ac:spMkLst>
              <pc:docMk/>
              <pc:sldMasterMk cId="660228803" sldId="2147483814"/>
              <pc:sldLayoutMk cId="842862151" sldId="2147483862"/>
              <ac:spMk id="2" creationId="{00000000-0000-0000-0000-000000000000}"/>
            </ac:spMkLst>
          </pc:spChg>
          <pc:spChg chg="mod">
            <ac:chgData name="Sion Pritchard" userId="7efb9fd462e5724e" providerId="LiveId" clId="{CF49A2C8-E9A6-439B-B4A5-2B68A7583343}" dt="2025-09-05T15:34:16.853" v="0"/>
            <ac:spMkLst>
              <pc:docMk/>
              <pc:sldMasterMk cId="660228803" sldId="2147483814"/>
              <pc:sldLayoutMk cId="842862151" sldId="2147483862"/>
              <ac:spMk id="4" creationId="{00000000-0000-0000-0000-000000000000}"/>
            </ac:spMkLst>
          </pc:spChg>
          <pc:spChg chg="mod">
            <ac:chgData name="Sion Pritchard" userId="7efb9fd462e5724e" providerId="LiveId" clId="{CF49A2C8-E9A6-439B-B4A5-2B68A7583343}" dt="2025-09-05T15:34:16.853" v="0"/>
            <ac:spMkLst>
              <pc:docMk/>
              <pc:sldMasterMk cId="660228803" sldId="2147483814"/>
              <pc:sldLayoutMk cId="842862151" sldId="2147483862"/>
              <ac:spMk id="5" creationId="{00000000-0000-0000-0000-000000000000}"/>
            </ac:spMkLst>
          </pc:spChg>
          <pc:spChg chg="mod">
            <ac:chgData name="Sion Pritchard" userId="7efb9fd462e5724e" providerId="LiveId" clId="{CF49A2C8-E9A6-439B-B4A5-2B68A7583343}" dt="2025-09-05T15:34:16.853" v="0"/>
            <ac:spMkLst>
              <pc:docMk/>
              <pc:sldMasterMk cId="660228803" sldId="2147483814"/>
              <pc:sldLayoutMk cId="842862151" sldId="2147483862"/>
              <ac:spMk id="6" creationId="{00000000-0000-0000-0000-000000000000}"/>
            </ac:spMkLst>
          </pc:spChg>
          <pc:spChg chg="mod">
            <ac:chgData name="Sion Pritchard" userId="7efb9fd462e5724e" providerId="LiveId" clId="{CF49A2C8-E9A6-439B-B4A5-2B68A7583343}" dt="2025-09-05T15:34:16.853" v="0"/>
            <ac:spMkLst>
              <pc:docMk/>
              <pc:sldMasterMk cId="660228803" sldId="2147483814"/>
              <pc:sldLayoutMk cId="842862151" sldId="2147483862"/>
              <ac:spMk id="7" creationId="{00000000-0000-0000-0000-000000000000}"/>
            </ac:spMkLst>
          </pc:spChg>
          <pc:spChg chg="mod">
            <ac:chgData name="Sion Pritchard" userId="7efb9fd462e5724e" providerId="LiveId" clId="{CF49A2C8-E9A6-439B-B4A5-2B68A7583343}" dt="2025-09-05T15:34:16.853" v="0"/>
            <ac:spMkLst>
              <pc:docMk/>
              <pc:sldMasterMk cId="660228803" sldId="2147483814"/>
              <pc:sldLayoutMk cId="842862151" sldId="2147483862"/>
              <ac:spMk id="12" creationId="{00000000-0000-0000-0000-000000000000}"/>
            </ac:spMkLst>
          </pc:spChg>
        </pc:sldLayoutChg>
        <pc:sldLayoutChg chg="modSp mod ord">
          <pc:chgData name="Sion Pritchard" userId="7efb9fd462e5724e" providerId="LiveId" clId="{CF49A2C8-E9A6-439B-B4A5-2B68A7583343}" dt="2025-09-05T15:34:16.853" v="0"/>
          <pc:sldLayoutMkLst>
            <pc:docMk/>
            <pc:sldMasterMk cId="660228803" sldId="2147483814"/>
            <pc:sldLayoutMk cId="866404071" sldId="2147483863"/>
          </pc:sldLayoutMkLst>
          <pc:spChg chg="mod">
            <ac:chgData name="Sion Pritchard" userId="7efb9fd462e5724e" providerId="LiveId" clId="{CF49A2C8-E9A6-439B-B4A5-2B68A7583343}" dt="2025-09-05T15:34:16.853" v="0"/>
            <ac:spMkLst>
              <pc:docMk/>
              <pc:sldMasterMk cId="660228803" sldId="2147483814"/>
              <pc:sldLayoutMk cId="866404071" sldId="2147483863"/>
              <ac:spMk id="2" creationId="{00000000-0000-0000-0000-000000000000}"/>
            </ac:spMkLst>
          </pc:spChg>
          <pc:spChg chg="mod">
            <ac:chgData name="Sion Pritchard" userId="7efb9fd462e5724e" providerId="LiveId" clId="{CF49A2C8-E9A6-439B-B4A5-2B68A7583343}" dt="2025-09-05T15:34:16.853" v="0"/>
            <ac:spMkLst>
              <pc:docMk/>
              <pc:sldMasterMk cId="660228803" sldId="2147483814"/>
              <pc:sldLayoutMk cId="866404071" sldId="2147483863"/>
              <ac:spMk id="4" creationId="{00000000-0000-0000-0000-000000000000}"/>
            </ac:spMkLst>
          </pc:spChg>
          <pc:spChg chg="mod">
            <ac:chgData name="Sion Pritchard" userId="7efb9fd462e5724e" providerId="LiveId" clId="{CF49A2C8-E9A6-439B-B4A5-2B68A7583343}" dt="2025-09-05T15:34:16.853" v="0"/>
            <ac:spMkLst>
              <pc:docMk/>
              <pc:sldMasterMk cId="660228803" sldId="2147483814"/>
              <pc:sldLayoutMk cId="866404071" sldId="2147483863"/>
              <ac:spMk id="5" creationId="{00000000-0000-0000-0000-000000000000}"/>
            </ac:spMkLst>
          </pc:spChg>
          <pc:spChg chg="mod">
            <ac:chgData name="Sion Pritchard" userId="7efb9fd462e5724e" providerId="LiveId" clId="{CF49A2C8-E9A6-439B-B4A5-2B68A7583343}" dt="2025-09-05T15:34:16.853" v="0"/>
            <ac:spMkLst>
              <pc:docMk/>
              <pc:sldMasterMk cId="660228803" sldId="2147483814"/>
              <pc:sldLayoutMk cId="866404071" sldId="2147483863"/>
              <ac:spMk id="6" creationId="{00000000-0000-0000-0000-000000000000}"/>
            </ac:spMkLst>
          </pc:spChg>
          <pc:spChg chg="mod">
            <ac:chgData name="Sion Pritchard" userId="7efb9fd462e5724e" providerId="LiveId" clId="{CF49A2C8-E9A6-439B-B4A5-2B68A7583343}" dt="2025-09-05T15:34:16.853" v="0"/>
            <ac:spMkLst>
              <pc:docMk/>
              <pc:sldMasterMk cId="660228803" sldId="2147483814"/>
              <pc:sldLayoutMk cId="866404071" sldId="2147483863"/>
              <ac:spMk id="7" creationId="{00000000-0000-0000-0000-000000000000}"/>
            </ac:spMkLst>
          </pc:spChg>
        </pc:sldLayoutChg>
        <pc:sldLayoutChg chg="modSp mod ord">
          <pc:chgData name="Sion Pritchard" userId="7efb9fd462e5724e" providerId="LiveId" clId="{CF49A2C8-E9A6-439B-B4A5-2B68A7583343}" dt="2025-09-05T15:34:16.853" v="0"/>
          <pc:sldLayoutMkLst>
            <pc:docMk/>
            <pc:sldMasterMk cId="660228803" sldId="2147483814"/>
            <pc:sldLayoutMk cId="1634067969" sldId="2147483864"/>
          </pc:sldLayoutMkLst>
          <pc:spChg chg="mod">
            <ac:chgData name="Sion Pritchard" userId="7efb9fd462e5724e" providerId="LiveId" clId="{CF49A2C8-E9A6-439B-B4A5-2B68A7583343}" dt="2025-09-05T15:34:16.853" v="0"/>
            <ac:spMkLst>
              <pc:docMk/>
              <pc:sldMasterMk cId="660228803" sldId="2147483814"/>
              <pc:sldLayoutMk cId="1634067969" sldId="2147483864"/>
              <ac:spMk id="3" creationId="{00000000-0000-0000-0000-000000000000}"/>
            </ac:spMkLst>
          </pc:spChg>
          <pc:spChg chg="mod">
            <ac:chgData name="Sion Pritchard" userId="7efb9fd462e5724e" providerId="LiveId" clId="{CF49A2C8-E9A6-439B-B4A5-2B68A7583343}" dt="2025-09-05T15:34:16.853" v="0"/>
            <ac:spMkLst>
              <pc:docMk/>
              <pc:sldMasterMk cId="660228803" sldId="2147483814"/>
              <pc:sldLayoutMk cId="1634067969" sldId="2147483864"/>
              <ac:spMk id="4" creationId="{00000000-0000-0000-0000-000000000000}"/>
            </ac:spMkLst>
          </pc:spChg>
          <pc:spChg chg="mod">
            <ac:chgData name="Sion Pritchard" userId="7efb9fd462e5724e" providerId="LiveId" clId="{CF49A2C8-E9A6-439B-B4A5-2B68A7583343}" dt="2025-09-05T15:34:16.853" v="0"/>
            <ac:spMkLst>
              <pc:docMk/>
              <pc:sldMasterMk cId="660228803" sldId="2147483814"/>
              <pc:sldLayoutMk cId="1634067969" sldId="2147483864"/>
              <ac:spMk id="5" creationId="{00000000-0000-0000-0000-000000000000}"/>
            </ac:spMkLst>
          </pc:spChg>
          <pc:spChg chg="mod">
            <ac:chgData name="Sion Pritchard" userId="7efb9fd462e5724e" providerId="LiveId" clId="{CF49A2C8-E9A6-439B-B4A5-2B68A7583343}" dt="2025-09-05T15:34:16.853" v="0"/>
            <ac:spMkLst>
              <pc:docMk/>
              <pc:sldMasterMk cId="660228803" sldId="2147483814"/>
              <pc:sldLayoutMk cId="1634067969" sldId="2147483864"/>
              <ac:spMk id="7" creationId="{00000000-0000-0000-0000-000000000000}"/>
            </ac:spMkLst>
          </pc:spChg>
          <pc:spChg chg="mod">
            <ac:chgData name="Sion Pritchard" userId="7efb9fd462e5724e" providerId="LiveId" clId="{CF49A2C8-E9A6-439B-B4A5-2B68A7583343}" dt="2025-09-05T15:34:16.853" v="0"/>
            <ac:spMkLst>
              <pc:docMk/>
              <pc:sldMasterMk cId="660228803" sldId="2147483814"/>
              <pc:sldLayoutMk cId="1634067969" sldId="2147483864"/>
              <ac:spMk id="8" creationId="{00000000-0000-0000-0000-000000000000}"/>
            </ac:spMkLst>
          </pc:spChg>
          <pc:spChg chg="mod">
            <ac:chgData name="Sion Pritchard" userId="7efb9fd462e5724e" providerId="LiveId" clId="{CF49A2C8-E9A6-439B-B4A5-2B68A7583343}" dt="2025-09-05T15:34:16.853" v="0"/>
            <ac:spMkLst>
              <pc:docMk/>
              <pc:sldMasterMk cId="660228803" sldId="2147483814"/>
              <pc:sldLayoutMk cId="1634067969" sldId="2147483864"/>
              <ac:spMk id="9" creationId="{00000000-0000-0000-0000-000000000000}"/>
            </ac:spMkLst>
          </pc:spChg>
          <pc:spChg chg="mod">
            <ac:chgData name="Sion Pritchard" userId="7efb9fd462e5724e" providerId="LiveId" clId="{CF49A2C8-E9A6-439B-B4A5-2B68A7583343}" dt="2025-09-05T15:34:16.853" v="0"/>
            <ac:spMkLst>
              <pc:docMk/>
              <pc:sldMasterMk cId="660228803" sldId="2147483814"/>
              <pc:sldLayoutMk cId="1634067969" sldId="2147483864"/>
              <ac:spMk id="10" creationId="{00000000-0000-0000-0000-000000000000}"/>
            </ac:spMkLst>
          </pc:spChg>
          <pc:spChg chg="mod">
            <ac:chgData name="Sion Pritchard" userId="7efb9fd462e5724e" providerId="LiveId" clId="{CF49A2C8-E9A6-439B-B4A5-2B68A7583343}" dt="2025-09-05T15:34:16.853" v="0"/>
            <ac:spMkLst>
              <pc:docMk/>
              <pc:sldMasterMk cId="660228803" sldId="2147483814"/>
              <pc:sldLayoutMk cId="1634067969" sldId="2147483864"/>
              <ac:spMk id="11" creationId="{00000000-0000-0000-0000-000000000000}"/>
            </ac:spMkLst>
          </pc:spChg>
          <pc:spChg chg="mod">
            <ac:chgData name="Sion Pritchard" userId="7efb9fd462e5724e" providerId="LiveId" clId="{CF49A2C8-E9A6-439B-B4A5-2B68A7583343}" dt="2025-09-05T15:34:16.853" v="0"/>
            <ac:spMkLst>
              <pc:docMk/>
              <pc:sldMasterMk cId="660228803" sldId="2147483814"/>
              <pc:sldLayoutMk cId="1634067969" sldId="2147483864"/>
              <ac:spMk id="12" creationId="{00000000-0000-0000-0000-000000000000}"/>
            </ac:spMkLst>
          </pc:spChg>
          <pc:spChg chg="mod">
            <ac:chgData name="Sion Pritchard" userId="7efb9fd462e5724e" providerId="LiveId" clId="{CF49A2C8-E9A6-439B-B4A5-2B68A7583343}" dt="2025-09-05T15:34:16.853" v="0"/>
            <ac:spMkLst>
              <pc:docMk/>
              <pc:sldMasterMk cId="660228803" sldId="2147483814"/>
              <pc:sldLayoutMk cId="1634067969" sldId="2147483864"/>
              <ac:spMk id="15" creationId="{00000000-0000-0000-0000-000000000000}"/>
            </ac:spMkLst>
          </pc:spChg>
        </pc:sldLayoutChg>
        <pc:sldLayoutChg chg="modSp mod ord">
          <pc:chgData name="Sion Pritchard" userId="7efb9fd462e5724e" providerId="LiveId" clId="{CF49A2C8-E9A6-439B-B4A5-2B68A7583343}" dt="2025-09-05T15:34:16.853" v="0"/>
          <pc:sldLayoutMkLst>
            <pc:docMk/>
            <pc:sldMasterMk cId="660228803" sldId="2147483814"/>
            <pc:sldLayoutMk cId="3188743217" sldId="2147483865"/>
          </pc:sldLayoutMkLst>
          <pc:spChg chg="mod">
            <ac:chgData name="Sion Pritchard" userId="7efb9fd462e5724e" providerId="LiveId" clId="{CF49A2C8-E9A6-439B-B4A5-2B68A7583343}" dt="2025-09-05T15:34:16.853" v="0"/>
            <ac:spMkLst>
              <pc:docMk/>
              <pc:sldMasterMk cId="660228803" sldId="2147483814"/>
              <pc:sldLayoutMk cId="3188743217" sldId="2147483865"/>
              <ac:spMk id="3" creationId="{00000000-0000-0000-0000-000000000000}"/>
            </ac:spMkLst>
          </pc:spChg>
          <pc:spChg chg="mod">
            <ac:chgData name="Sion Pritchard" userId="7efb9fd462e5724e" providerId="LiveId" clId="{CF49A2C8-E9A6-439B-B4A5-2B68A7583343}" dt="2025-09-05T15:34:16.853" v="0"/>
            <ac:spMkLst>
              <pc:docMk/>
              <pc:sldMasterMk cId="660228803" sldId="2147483814"/>
              <pc:sldLayoutMk cId="3188743217" sldId="2147483865"/>
              <ac:spMk id="4" creationId="{00000000-0000-0000-0000-000000000000}"/>
            </ac:spMkLst>
          </pc:spChg>
          <pc:spChg chg="mod">
            <ac:chgData name="Sion Pritchard" userId="7efb9fd462e5724e" providerId="LiveId" clId="{CF49A2C8-E9A6-439B-B4A5-2B68A7583343}" dt="2025-09-05T15:34:16.853" v="0"/>
            <ac:spMkLst>
              <pc:docMk/>
              <pc:sldMasterMk cId="660228803" sldId="2147483814"/>
              <pc:sldLayoutMk cId="3188743217" sldId="2147483865"/>
              <ac:spMk id="20" creationId="{00000000-0000-0000-0000-000000000000}"/>
            </ac:spMkLst>
          </pc:spChg>
          <pc:spChg chg="mod">
            <ac:chgData name="Sion Pritchard" userId="7efb9fd462e5724e" providerId="LiveId" clId="{CF49A2C8-E9A6-439B-B4A5-2B68A7583343}" dt="2025-09-05T15:34:16.853" v="0"/>
            <ac:spMkLst>
              <pc:docMk/>
              <pc:sldMasterMk cId="660228803" sldId="2147483814"/>
              <pc:sldLayoutMk cId="3188743217" sldId="2147483865"/>
              <ac:spMk id="21" creationId="{00000000-0000-0000-0000-000000000000}"/>
            </ac:spMkLst>
          </pc:spChg>
          <pc:spChg chg="mod">
            <ac:chgData name="Sion Pritchard" userId="7efb9fd462e5724e" providerId="LiveId" clId="{CF49A2C8-E9A6-439B-B4A5-2B68A7583343}" dt="2025-09-05T15:34:16.853" v="0"/>
            <ac:spMkLst>
              <pc:docMk/>
              <pc:sldMasterMk cId="660228803" sldId="2147483814"/>
              <pc:sldLayoutMk cId="3188743217" sldId="2147483865"/>
              <ac:spMk id="22" creationId="{00000000-0000-0000-0000-000000000000}"/>
            </ac:spMkLst>
          </pc:spChg>
          <pc:spChg chg="mod">
            <ac:chgData name="Sion Pritchard" userId="7efb9fd462e5724e" providerId="LiveId" clId="{CF49A2C8-E9A6-439B-B4A5-2B68A7583343}" dt="2025-09-05T15:34:16.853" v="0"/>
            <ac:spMkLst>
              <pc:docMk/>
              <pc:sldMasterMk cId="660228803" sldId="2147483814"/>
              <pc:sldLayoutMk cId="3188743217" sldId="2147483865"/>
              <ac:spMk id="23" creationId="{00000000-0000-0000-0000-000000000000}"/>
            </ac:spMkLst>
          </pc:spChg>
          <pc:spChg chg="mod">
            <ac:chgData name="Sion Pritchard" userId="7efb9fd462e5724e" providerId="LiveId" clId="{CF49A2C8-E9A6-439B-B4A5-2B68A7583343}" dt="2025-09-05T15:34:16.853" v="0"/>
            <ac:spMkLst>
              <pc:docMk/>
              <pc:sldMasterMk cId="660228803" sldId="2147483814"/>
              <pc:sldLayoutMk cId="3188743217" sldId="2147483865"/>
              <ac:spMk id="24" creationId="{00000000-0000-0000-0000-000000000000}"/>
            </ac:spMkLst>
          </pc:spChg>
          <pc:spChg chg="mod">
            <ac:chgData name="Sion Pritchard" userId="7efb9fd462e5724e" providerId="LiveId" clId="{CF49A2C8-E9A6-439B-B4A5-2B68A7583343}" dt="2025-09-05T15:34:16.853" v="0"/>
            <ac:spMkLst>
              <pc:docMk/>
              <pc:sldMasterMk cId="660228803" sldId="2147483814"/>
              <pc:sldLayoutMk cId="3188743217" sldId="2147483865"/>
              <ac:spMk id="25" creationId="{00000000-0000-0000-0000-000000000000}"/>
            </ac:spMkLst>
          </pc:spChg>
          <pc:spChg chg="mod">
            <ac:chgData name="Sion Pritchard" userId="7efb9fd462e5724e" providerId="LiveId" clId="{CF49A2C8-E9A6-439B-B4A5-2B68A7583343}" dt="2025-09-05T15:34:16.853" v="0"/>
            <ac:spMkLst>
              <pc:docMk/>
              <pc:sldMasterMk cId="660228803" sldId="2147483814"/>
              <pc:sldLayoutMk cId="3188743217" sldId="2147483865"/>
              <ac:spMk id="26" creationId="{00000000-0000-0000-0000-000000000000}"/>
            </ac:spMkLst>
          </pc:spChg>
          <pc:spChg chg="mod">
            <ac:chgData name="Sion Pritchard" userId="7efb9fd462e5724e" providerId="LiveId" clId="{CF49A2C8-E9A6-439B-B4A5-2B68A7583343}" dt="2025-09-05T15:34:16.853" v="0"/>
            <ac:spMkLst>
              <pc:docMk/>
              <pc:sldMasterMk cId="660228803" sldId="2147483814"/>
              <pc:sldLayoutMk cId="3188743217" sldId="2147483865"/>
              <ac:spMk id="30" creationId="{00000000-0000-0000-0000-000000000000}"/>
            </ac:spMkLst>
          </pc:spChg>
        </pc:sldLayoutChg>
        <pc:sldLayoutChg chg="modSp mod ord">
          <pc:chgData name="Sion Pritchard" userId="7efb9fd462e5724e" providerId="LiveId" clId="{CF49A2C8-E9A6-439B-B4A5-2B68A7583343}" dt="2025-09-05T15:34:16.853" v="0"/>
          <pc:sldLayoutMkLst>
            <pc:docMk/>
            <pc:sldMasterMk cId="660228803" sldId="2147483814"/>
            <pc:sldLayoutMk cId="1905104301" sldId="2147483866"/>
          </pc:sldLayoutMkLst>
          <pc:spChg chg="mod">
            <ac:chgData name="Sion Pritchard" userId="7efb9fd462e5724e" providerId="LiveId" clId="{CF49A2C8-E9A6-439B-B4A5-2B68A7583343}" dt="2025-09-05T15:34:16.853" v="0"/>
            <ac:spMkLst>
              <pc:docMk/>
              <pc:sldMasterMk cId="660228803" sldId="2147483814"/>
              <pc:sldLayoutMk cId="1905104301" sldId="2147483866"/>
              <ac:spMk id="2" creationId="{00000000-0000-0000-0000-000000000000}"/>
            </ac:spMkLst>
          </pc:spChg>
          <pc:spChg chg="mod">
            <ac:chgData name="Sion Pritchard" userId="7efb9fd462e5724e" providerId="LiveId" clId="{CF49A2C8-E9A6-439B-B4A5-2B68A7583343}" dt="2025-09-05T15:34:16.853" v="0"/>
            <ac:spMkLst>
              <pc:docMk/>
              <pc:sldMasterMk cId="660228803" sldId="2147483814"/>
              <pc:sldLayoutMk cId="1905104301" sldId="2147483866"/>
              <ac:spMk id="3" creationId="{00000000-0000-0000-0000-000000000000}"/>
            </ac:spMkLst>
          </pc:spChg>
          <pc:spChg chg="mod">
            <ac:chgData name="Sion Pritchard" userId="7efb9fd462e5724e" providerId="LiveId" clId="{CF49A2C8-E9A6-439B-B4A5-2B68A7583343}" dt="2025-09-05T15:34:16.853" v="0"/>
            <ac:spMkLst>
              <pc:docMk/>
              <pc:sldMasterMk cId="660228803" sldId="2147483814"/>
              <pc:sldLayoutMk cId="1905104301" sldId="2147483866"/>
              <ac:spMk id="4" creationId="{00000000-0000-0000-0000-000000000000}"/>
            </ac:spMkLst>
          </pc:spChg>
          <pc:spChg chg="mod">
            <ac:chgData name="Sion Pritchard" userId="7efb9fd462e5724e" providerId="LiveId" clId="{CF49A2C8-E9A6-439B-B4A5-2B68A7583343}" dt="2025-09-05T15:34:16.853" v="0"/>
            <ac:spMkLst>
              <pc:docMk/>
              <pc:sldMasterMk cId="660228803" sldId="2147483814"/>
              <pc:sldLayoutMk cId="1905104301" sldId="2147483866"/>
              <ac:spMk id="5" creationId="{00000000-0000-0000-0000-000000000000}"/>
            </ac:spMkLst>
          </pc:spChg>
          <pc:spChg chg="mod">
            <ac:chgData name="Sion Pritchard" userId="7efb9fd462e5724e" providerId="LiveId" clId="{CF49A2C8-E9A6-439B-B4A5-2B68A7583343}" dt="2025-09-05T15:34:16.853" v="0"/>
            <ac:spMkLst>
              <pc:docMk/>
              <pc:sldMasterMk cId="660228803" sldId="2147483814"/>
              <pc:sldLayoutMk cId="1905104301" sldId="2147483866"/>
              <ac:spMk id="6" creationId="{00000000-0000-0000-0000-000000000000}"/>
            </ac:spMkLst>
          </pc:spChg>
        </pc:sldLayoutChg>
        <pc:sldLayoutChg chg="modSp mod ord">
          <pc:chgData name="Sion Pritchard" userId="7efb9fd462e5724e" providerId="LiveId" clId="{CF49A2C8-E9A6-439B-B4A5-2B68A7583343}" dt="2025-09-05T15:34:16.853" v="0"/>
          <pc:sldLayoutMkLst>
            <pc:docMk/>
            <pc:sldMasterMk cId="660228803" sldId="2147483814"/>
            <pc:sldLayoutMk cId="3616046817" sldId="2147483867"/>
          </pc:sldLayoutMkLst>
          <pc:spChg chg="mod">
            <ac:chgData name="Sion Pritchard" userId="7efb9fd462e5724e" providerId="LiveId" clId="{CF49A2C8-E9A6-439B-B4A5-2B68A7583343}" dt="2025-09-05T15:34:16.853" v="0"/>
            <ac:spMkLst>
              <pc:docMk/>
              <pc:sldMasterMk cId="660228803" sldId="2147483814"/>
              <pc:sldLayoutMk cId="3616046817" sldId="2147483867"/>
              <ac:spMk id="2" creationId="{00000000-0000-0000-0000-000000000000}"/>
            </ac:spMkLst>
          </pc:spChg>
          <pc:spChg chg="mod">
            <ac:chgData name="Sion Pritchard" userId="7efb9fd462e5724e" providerId="LiveId" clId="{CF49A2C8-E9A6-439B-B4A5-2B68A7583343}" dt="2025-09-05T15:34:16.853" v="0"/>
            <ac:spMkLst>
              <pc:docMk/>
              <pc:sldMasterMk cId="660228803" sldId="2147483814"/>
              <pc:sldLayoutMk cId="3616046817" sldId="2147483867"/>
              <ac:spMk id="3" creationId="{00000000-0000-0000-0000-000000000000}"/>
            </ac:spMkLst>
          </pc:spChg>
          <pc:spChg chg="mod">
            <ac:chgData name="Sion Pritchard" userId="7efb9fd462e5724e" providerId="LiveId" clId="{CF49A2C8-E9A6-439B-B4A5-2B68A7583343}" dt="2025-09-05T15:34:16.853" v="0"/>
            <ac:spMkLst>
              <pc:docMk/>
              <pc:sldMasterMk cId="660228803" sldId="2147483814"/>
              <pc:sldLayoutMk cId="3616046817" sldId="2147483867"/>
              <ac:spMk id="4" creationId="{00000000-0000-0000-0000-000000000000}"/>
            </ac:spMkLst>
          </pc:spChg>
          <pc:spChg chg="mod">
            <ac:chgData name="Sion Pritchard" userId="7efb9fd462e5724e" providerId="LiveId" clId="{CF49A2C8-E9A6-439B-B4A5-2B68A7583343}" dt="2025-09-05T15:34:16.853" v="0"/>
            <ac:spMkLst>
              <pc:docMk/>
              <pc:sldMasterMk cId="660228803" sldId="2147483814"/>
              <pc:sldLayoutMk cId="3616046817" sldId="2147483867"/>
              <ac:spMk id="5" creationId="{00000000-0000-0000-0000-000000000000}"/>
            </ac:spMkLst>
          </pc:spChg>
          <pc:spChg chg="mod">
            <ac:chgData name="Sion Pritchard" userId="7efb9fd462e5724e" providerId="LiveId" clId="{CF49A2C8-E9A6-439B-B4A5-2B68A7583343}" dt="2025-09-05T15:34:16.853" v="0"/>
            <ac:spMkLst>
              <pc:docMk/>
              <pc:sldMasterMk cId="660228803" sldId="2147483814"/>
              <pc:sldLayoutMk cId="3616046817" sldId="2147483867"/>
              <ac:spMk id="6" creationId="{00000000-0000-0000-0000-000000000000}"/>
            </ac:spMkLst>
          </pc:spChg>
        </pc:sldLayoutChg>
      </pc:sldMasterChg>
      <pc:sldMasterChg chg="del sldLayoutOrd">
        <pc:chgData name="Sion Pritchard" userId="7efb9fd462e5724e" providerId="LiveId" clId="{CF49A2C8-E9A6-439B-B4A5-2B68A7583343}" dt="2025-09-05T15:34:17.174" v="1"/>
        <pc:sldMasterMkLst>
          <pc:docMk/>
          <pc:sldMasterMk cId="963697618" sldId="2147483832"/>
        </pc:sldMasterMkLst>
      </pc:sldMasterChg>
      <pc:sldMasterChg chg="del sldLayoutOrd">
        <pc:chgData name="Sion Pritchard" userId="7efb9fd462e5724e" providerId="LiveId" clId="{CF49A2C8-E9A6-439B-B4A5-2B68A7583343}" dt="2025-09-05T15:34:17.174" v="1"/>
        <pc:sldMasterMkLst>
          <pc:docMk/>
          <pc:sldMasterMk cId="2015682189" sldId="2147483850"/>
        </pc:sldMasterMkLst>
      </pc:sldMasterChg>
      <pc:sldMasterChg chg="modSldLayout sldLayoutOrd">
        <pc:chgData name="Sion Pritchard" userId="7efb9fd462e5724e" providerId="LiveId" clId="{CF49A2C8-E9A6-439B-B4A5-2B68A7583343}" dt="2025-09-05T15:34:16.853" v="0"/>
        <pc:sldMasterMkLst>
          <pc:docMk/>
          <pc:sldMasterMk cId="2309581950" sldId="2147483868"/>
        </pc:sldMasterMkLst>
        <pc:sldLayoutChg chg="modSp mod ord">
          <pc:chgData name="Sion Pritchard" userId="7efb9fd462e5724e" providerId="LiveId" clId="{CF49A2C8-E9A6-439B-B4A5-2B68A7583343}" dt="2025-09-05T15:34:16.853" v="0"/>
          <pc:sldLayoutMkLst>
            <pc:docMk/>
            <pc:sldMasterMk cId="2309581950" sldId="2147483868"/>
            <pc:sldLayoutMk cId="896316732" sldId="2147483923"/>
          </pc:sldLayoutMkLst>
          <pc:spChg chg="mod">
            <ac:chgData name="Sion Pritchard" userId="7efb9fd462e5724e" providerId="LiveId" clId="{CF49A2C8-E9A6-439B-B4A5-2B68A7583343}" dt="2025-09-05T15:34:16.853" v="0"/>
            <ac:spMkLst>
              <pc:docMk/>
              <pc:sldMasterMk cId="2309581950" sldId="2147483868"/>
              <pc:sldLayoutMk cId="896316732" sldId="2147483923"/>
              <ac:spMk id="2" creationId="{00000000-0000-0000-0000-000000000000}"/>
            </ac:spMkLst>
          </pc:spChg>
          <pc:spChg chg="mod">
            <ac:chgData name="Sion Pritchard" userId="7efb9fd462e5724e" providerId="LiveId" clId="{CF49A2C8-E9A6-439B-B4A5-2B68A7583343}" dt="2025-09-05T15:34:16.853" v="0"/>
            <ac:spMkLst>
              <pc:docMk/>
              <pc:sldMasterMk cId="2309581950" sldId="2147483868"/>
              <pc:sldLayoutMk cId="896316732" sldId="2147483923"/>
              <ac:spMk id="3" creationId="{00000000-0000-0000-0000-000000000000}"/>
            </ac:spMkLst>
          </pc:spChg>
          <pc:spChg chg="mod">
            <ac:chgData name="Sion Pritchard" userId="7efb9fd462e5724e" providerId="LiveId" clId="{CF49A2C8-E9A6-439B-B4A5-2B68A7583343}" dt="2025-09-05T15:34:16.853" v="0"/>
            <ac:spMkLst>
              <pc:docMk/>
              <pc:sldMasterMk cId="2309581950" sldId="2147483868"/>
              <pc:sldLayoutMk cId="896316732" sldId="2147483923"/>
              <ac:spMk id="4" creationId="{00000000-0000-0000-0000-000000000000}"/>
            </ac:spMkLst>
          </pc:spChg>
          <pc:spChg chg="mod">
            <ac:chgData name="Sion Pritchard" userId="7efb9fd462e5724e" providerId="LiveId" clId="{CF49A2C8-E9A6-439B-B4A5-2B68A7583343}" dt="2025-09-05T15:34:16.853" v="0"/>
            <ac:spMkLst>
              <pc:docMk/>
              <pc:sldMasterMk cId="2309581950" sldId="2147483868"/>
              <pc:sldLayoutMk cId="896316732" sldId="2147483923"/>
              <ac:spMk id="5" creationId="{00000000-0000-0000-0000-000000000000}"/>
            </ac:spMkLst>
          </pc:spChg>
          <pc:spChg chg="mod">
            <ac:chgData name="Sion Pritchard" userId="7efb9fd462e5724e" providerId="LiveId" clId="{CF49A2C8-E9A6-439B-B4A5-2B68A7583343}" dt="2025-09-05T15:34:16.853" v="0"/>
            <ac:spMkLst>
              <pc:docMk/>
              <pc:sldMasterMk cId="2309581950" sldId="2147483868"/>
              <pc:sldLayoutMk cId="896316732" sldId="2147483923"/>
              <ac:spMk id="6" creationId="{00000000-0000-0000-0000-000000000000}"/>
            </ac:spMkLst>
          </pc:spChg>
        </pc:sldLayoutChg>
        <pc:sldLayoutChg chg="modSp mod ord">
          <pc:chgData name="Sion Pritchard" userId="7efb9fd462e5724e" providerId="LiveId" clId="{CF49A2C8-E9A6-439B-B4A5-2B68A7583343}" dt="2025-09-05T15:34:16.853" v="0"/>
          <pc:sldLayoutMkLst>
            <pc:docMk/>
            <pc:sldMasterMk cId="2309581950" sldId="2147483868"/>
            <pc:sldLayoutMk cId="735041690" sldId="2147483924"/>
          </pc:sldLayoutMkLst>
          <pc:spChg chg="mod">
            <ac:chgData name="Sion Pritchard" userId="7efb9fd462e5724e" providerId="LiveId" clId="{CF49A2C8-E9A6-439B-B4A5-2B68A7583343}" dt="2025-09-05T15:34:16.853" v="0"/>
            <ac:spMkLst>
              <pc:docMk/>
              <pc:sldMasterMk cId="2309581950" sldId="2147483868"/>
              <pc:sldLayoutMk cId="735041690" sldId="2147483924"/>
              <ac:spMk id="2" creationId="{00000000-0000-0000-0000-000000000000}"/>
            </ac:spMkLst>
          </pc:spChg>
          <pc:spChg chg="mod">
            <ac:chgData name="Sion Pritchard" userId="7efb9fd462e5724e" providerId="LiveId" clId="{CF49A2C8-E9A6-439B-B4A5-2B68A7583343}" dt="2025-09-05T15:34:16.853" v="0"/>
            <ac:spMkLst>
              <pc:docMk/>
              <pc:sldMasterMk cId="2309581950" sldId="2147483868"/>
              <pc:sldLayoutMk cId="735041690" sldId="2147483924"/>
              <ac:spMk id="3" creationId="{00000000-0000-0000-0000-000000000000}"/>
            </ac:spMkLst>
          </pc:spChg>
          <pc:spChg chg="mod">
            <ac:chgData name="Sion Pritchard" userId="7efb9fd462e5724e" providerId="LiveId" clId="{CF49A2C8-E9A6-439B-B4A5-2B68A7583343}" dt="2025-09-05T15:34:16.853" v="0"/>
            <ac:spMkLst>
              <pc:docMk/>
              <pc:sldMasterMk cId="2309581950" sldId="2147483868"/>
              <pc:sldLayoutMk cId="735041690" sldId="2147483924"/>
              <ac:spMk id="4" creationId="{00000000-0000-0000-0000-000000000000}"/>
            </ac:spMkLst>
          </pc:spChg>
          <pc:spChg chg="mod">
            <ac:chgData name="Sion Pritchard" userId="7efb9fd462e5724e" providerId="LiveId" clId="{CF49A2C8-E9A6-439B-B4A5-2B68A7583343}" dt="2025-09-05T15:34:16.853" v="0"/>
            <ac:spMkLst>
              <pc:docMk/>
              <pc:sldMasterMk cId="2309581950" sldId="2147483868"/>
              <pc:sldLayoutMk cId="735041690" sldId="2147483924"/>
              <ac:spMk id="5" creationId="{00000000-0000-0000-0000-000000000000}"/>
            </ac:spMkLst>
          </pc:spChg>
          <pc:spChg chg="mod">
            <ac:chgData name="Sion Pritchard" userId="7efb9fd462e5724e" providerId="LiveId" clId="{CF49A2C8-E9A6-439B-B4A5-2B68A7583343}" dt="2025-09-05T15:34:16.853" v="0"/>
            <ac:spMkLst>
              <pc:docMk/>
              <pc:sldMasterMk cId="2309581950" sldId="2147483868"/>
              <pc:sldLayoutMk cId="735041690" sldId="2147483924"/>
              <ac:spMk id="6" creationId="{00000000-0000-0000-0000-000000000000}"/>
            </ac:spMkLst>
          </pc:spChg>
        </pc:sldLayoutChg>
        <pc:sldLayoutChg chg="modSp mod ord">
          <pc:chgData name="Sion Pritchard" userId="7efb9fd462e5724e" providerId="LiveId" clId="{CF49A2C8-E9A6-439B-B4A5-2B68A7583343}" dt="2025-09-05T15:34:16.853" v="0"/>
          <pc:sldLayoutMkLst>
            <pc:docMk/>
            <pc:sldMasterMk cId="2309581950" sldId="2147483868"/>
            <pc:sldLayoutMk cId="2878277175" sldId="2147483925"/>
          </pc:sldLayoutMkLst>
          <pc:spChg chg="mod">
            <ac:chgData name="Sion Pritchard" userId="7efb9fd462e5724e" providerId="LiveId" clId="{CF49A2C8-E9A6-439B-B4A5-2B68A7583343}" dt="2025-09-05T15:34:16.853" v="0"/>
            <ac:spMkLst>
              <pc:docMk/>
              <pc:sldMasterMk cId="2309581950" sldId="2147483868"/>
              <pc:sldLayoutMk cId="2878277175" sldId="2147483925"/>
              <ac:spMk id="2" creationId="{00000000-0000-0000-0000-000000000000}"/>
            </ac:spMkLst>
          </pc:spChg>
          <pc:spChg chg="mod">
            <ac:chgData name="Sion Pritchard" userId="7efb9fd462e5724e" providerId="LiveId" clId="{CF49A2C8-E9A6-439B-B4A5-2B68A7583343}" dt="2025-09-05T15:34:16.853" v="0"/>
            <ac:spMkLst>
              <pc:docMk/>
              <pc:sldMasterMk cId="2309581950" sldId="2147483868"/>
              <pc:sldLayoutMk cId="2878277175" sldId="2147483925"/>
              <ac:spMk id="3" creationId="{00000000-0000-0000-0000-000000000000}"/>
            </ac:spMkLst>
          </pc:spChg>
          <pc:spChg chg="mod">
            <ac:chgData name="Sion Pritchard" userId="7efb9fd462e5724e" providerId="LiveId" clId="{CF49A2C8-E9A6-439B-B4A5-2B68A7583343}" dt="2025-09-05T15:34:16.853" v="0"/>
            <ac:spMkLst>
              <pc:docMk/>
              <pc:sldMasterMk cId="2309581950" sldId="2147483868"/>
              <pc:sldLayoutMk cId="2878277175" sldId="2147483925"/>
              <ac:spMk id="4" creationId="{00000000-0000-0000-0000-000000000000}"/>
            </ac:spMkLst>
          </pc:spChg>
          <pc:spChg chg="mod">
            <ac:chgData name="Sion Pritchard" userId="7efb9fd462e5724e" providerId="LiveId" clId="{CF49A2C8-E9A6-439B-B4A5-2B68A7583343}" dt="2025-09-05T15:34:16.853" v="0"/>
            <ac:spMkLst>
              <pc:docMk/>
              <pc:sldMasterMk cId="2309581950" sldId="2147483868"/>
              <pc:sldLayoutMk cId="2878277175" sldId="2147483925"/>
              <ac:spMk id="5" creationId="{00000000-0000-0000-0000-000000000000}"/>
            </ac:spMkLst>
          </pc:spChg>
          <pc:spChg chg="mod">
            <ac:chgData name="Sion Pritchard" userId="7efb9fd462e5724e" providerId="LiveId" clId="{CF49A2C8-E9A6-439B-B4A5-2B68A7583343}" dt="2025-09-05T15:34:16.853" v="0"/>
            <ac:spMkLst>
              <pc:docMk/>
              <pc:sldMasterMk cId="2309581950" sldId="2147483868"/>
              <pc:sldLayoutMk cId="2878277175" sldId="2147483925"/>
              <ac:spMk id="6" creationId="{00000000-0000-0000-0000-000000000000}"/>
            </ac:spMkLst>
          </pc:spChg>
        </pc:sldLayoutChg>
        <pc:sldLayoutChg chg="modSp mod ord">
          <pc:chgData name="Sion Pritchard" userId="7efb9fd462e5724e" providerId="LiveId" clId="{CF49A2C8-E9A6-439B-B4A5-2B68A7583343}" dt="2025-09-05T15:34:16.853" v="0"/>
          <pc:sldLayoutMkLst>
            <pc:docMk/>
            <pc:sldMasterMk cId="2309581950" sldId="2147483868"/>
            <pc:sldLayoutMk cId="1455566612" sldId="2147483926"/>
          </pc:sldLayoutMkLst>
          <pc:spChg chg="mod">
            <ac:chgData name="Sion Pritchard" userId="7efb9fd462e5724e" providerId="LiveId" clId="{CF49A2C8-E9A6-439B-B4A5-2B68A7583343}" dt="2025-09-05T15:34:16.853" v="0"/>
            <ac:spMkLst>
              <pc:docMk/>
              <pc:sldMasterMk cId="2309581950" sldId="2147483868"/>
              <pc:sldLayoutMk cId="1455566612" sldId="2147483926"/>
              <ac:spMk id="2" creationId="{00000000-0000-0000-0000-000000000000}"/>
            </ac:spMkLst>
          </pc:spChg>
          <pc:spChg chg="mod">
            <ac:chgData name="Sion Pritchard" userId="7efb9fd462e5724e" providerId="LiveId" clId="{CF49A2C8-E9A6-439B-B4A5-2B68A7583343}" dt="2025-09-05T15:34:16.853" v="0"/>
            <ac:spMkLst>
              <pc:docMk/>
              <pc:sldMasterMk cId="2309581950" sldId="2147483868"/>
              <pc:sldLayoutMk cId="1455566612" sldId="2147483926"/>
              <ac:spMk id="3" creationId="{00000000-0000-0000-0000-000000000000}"/>
            </ac:spMkLst>
          </pc:spChg>
          <pc:spChg chg="mod">
            <ac:chgData name="Sion Pritchard" userId="7efb9fd462e5724e" providerId="LiveId" clId="{CF49A2C8-E9A6-439B-B4A5-2B68A7583343}" dt="2025-09-05T15:34:16.853" v="0"/>
            <ac:spMkLst>
              <pc:docMk/>
              <pc:sldMasterMk cId="2309581950" sldId="2147483868"/>
              <pc:sldLayoutMk cId="1455566612" sldId="2147483926"/>
              <ac:spMk id="4" creationId="{00000000-0000-0000-0000-000000000000}"/>
            </ac:spMkLst>
          </pc:spChg>
          <pc:spChg chg="mod">
            <ac:chgData name="Sion Pritchard" userId="7efb9fd462e5724e" providerId="LiveId" clId="{CF49A2C8-E9A6-439B-B4A5-2B68A7583343}" dt="2025-09-05T15:34:16.853" v="0"/>
            <ac:spMkLst>
              <pc:docMk/>
              <pc:sldMasterMk cId="2309581950" sldId="2147483868"/>
              <pc:sldLayoutMk cId="1455566612" sldId="2147483926"/>
              <ac:spMk id="5" creationId="{00000000-0000-0000-0000-000000000000}"/>
            </ac:spMkLst>
          </pc:spChg>
          <pc:spChg chg="mod">
            <ac:chgData name="Sion Pritchard" userId="7efb9fd462e5724e" providerId="LiveId" clId="{CF49A2C8-E9A6-439B-B4A5-2B68A7583343}" dt="2025-09-05T15:34:16.853" v="0"/>
            <ac:spMkLst>
              <pc:docMk/>
              <pc:sldMasterMk cId="2309581950" sldId="2147483868"/>
              <pc:sldLayoutMk cId="1455566612" sldId="2147483926"/>
              <ac:spMk id="6" creationId="{00000000-0000-0000-0000-000000000000}"/>
            </ac:spMkLst>
          </pc:spChg>
          <pc:spChg chg="mod">
            <ac:chgData name="Sion Pritchard" userId="7efb9fd462e5724e" providerId="LiveId" clId="{CF49A2C8-E9A6-439B-B4A5-2B68A7583343}" dt="2025-09-05T15:34:16.853" v="0"/>
            <ac:spMkLst>
              <pc:docMk/>
              <pc:sldMasterMk cId="2309581950" sldId="2147483868"/>
              <pc:sldLayoutMk cId="1455566612" sldId="2147483926"/>
              <ac:spMk id="7" creationId="{00000000-0000-0000-0000-000000000000}"/>
            </ac:spMkLst>
          </pc:spChg>
        </pc:sldLayoutChg>
        <pc:sldLayoutChg chg="modSp mod ord">
          <pc:chgData name="Sion Pritchard" userId="7efb9fd462e5724e" providerId="LiveId" clId="{CF49A2C8-E9A6-439B-B4A5-2B68A7583343}" dt="2025-09-05T15:34:16.853" v="0"/>
          <pc:sldLayoutMkLst>
            <pc:docMk/>
            <pc:sldMasterMk cId="2309581950" sldId="2147483868"/>
            <pc:sldLayoutMk cId="3839233067" sldId="2147483927"/>
          </pc:sldLayoutMkLst>
          <pc:spChg chg="mod">
            <ac:chgData name="Sion Pritchard" userId="7efb9fd462e5724e" providerId="LiveId" clId="{CF49A2C8-E9A6-439B-B4A5-2B68A7583343}" dt="2025-09-05T15:34:16.853" v="0"/>
            <ac:spMkLst>
              <pc:docMk/>
              <pc:sldMasterMk cId="2309581950" sldId="2147483868"/>
              <pc:sldLayoutMk cId="3839233067" sldId="2147483927"/>
              <ac:spMk id="2" creationId="{00000000-0000-0000-0000-000000000000}"/>
            </ac:spMkLst>
          </pc:spChg>
          <pc:spChg chg="mod">
            <ac:chgData name="Sion Pritchard" userId="7efb9fd462e5724e" providerId="LiveId" clId="{CF49A2C8-E9A6-439B-B4A5-2B68A7583343}" dt="2025-09-05T15:34:16.853" v="0"/>
            <ac:spMkLst>
              <pc:docMk/>
              <pc:sldMasterMk cId="2309581950" sldId="2147483868"/>
              <pc:sldLayoutMk cId="3839233067" sldId="2147483927"/>
              <ac:spMk id="3" creationId="{00000000-0000-0000-0000-000000000000}"/>
            </ac:spMkLst>
          </pc:spChg>
          <pc:spChg chg="mod">
            <ac:chgData name="Sion Pritchard" userId="7efb9fd462e5724e" providerId="LiveId" clId="{CF49A2C8-E9A6-439B-B4A5-2B68A7583343}" dt="2025-09-05T15:34:16.853" v="0"/>
            <ac:spMkLst>
              <pc:docMk/>
              <pc:sldMasterMk cId="2309581950" sldId="2147483868"/>
              <pc:sldLayoutMk cId="3839233067" sldId="2147483927"/>
              <ac:spMk id="4" creationId="{00000000-0000-0000-0000-000000000000}"/>
            </ac:spMkLst>
          </pc:spChg>
          <pc:spChg chg="mod">
            <ac:chgData name="Sion Pritchard" userId="7efb9fd462e5724e" providerId="LiveId" clId="{CF49A2C8-E9A6-439B-B4A5-2B68A7583343}" dt="2025-09-05T15:34:16.853" v="0"/>
            <ac:spMkLst>
              <pc:docMk/>
              <pc:sldMasterMk cId="2309581950" sldId="2147483868"/>
              <pc:sldLayoutMk cId="3839233067" sldId="2147483927"/>
              <ac:spMk id="5" creationId="{00000000-0000-0000-0000-000000000000}"/>
            </ac:spMkLst>
          </pc:spChg>
          <pc:spChg chg="mod">
            <ac:chgData name="Sion Pritchard" userId="7efb9fd462e5724e" providerId="LiveId" clId="{CF49A2C8-E9A6-439B-B4A5-2B68A7583343}" dt="2025-09-05T15:34:16.853" v="0"/>
            <ac:spMkLst>
              <pc:docMk/>
              <pc:sldMasterMk cId="2309581950" sldId="2147483868"/>
              <pc:sldLayoutMk cId="3839233067" sldId="2147483927"/>
              <ac:spMk id="6" creationId="{00000000-0000-0000-0000-000000000000}"/>
            </ac:spMkLst>
          </pc:spChg>
          <pc:spChg chg="mod">
            <ac:chgData name="Sion Pritchard" userId="7efb9fd462e5724e" providerId="LiveId" clId="{CF49A2C8-E9A6-439B-B4A5-2B68A7583343}" dt="2025-09-05T15:34:16.853" v="0"/>
            <ac:spMkLst>
              <pc:docMk/>
              <pc:sldMasterMk cId="2309581950" sldId="2147483868"/>
              <pc:sldLayoutMk cId="3839233067" sldId="2147483927"/>
              <ac:spMk id="7" creationId="{00000000-0000-0000-0000-000000000000}"/>
            </ac:spMkLst>
          </pc:spChg>
          <pc:spChg chg="mod">
            <ac:chgData name="Sion Pritchard" userId="7efb9fd462e5724e" providerId="LiveId" clId="{CF49A2C8-E9A6-439B-B4A5-2B68A7583343}" dt="2025-09-05T15:34:16.853" v="0"/>
            <ac:spMkLst>
              <pc:docMk/>
              <pc:sldMasterMk cId="2309581950" sldId="2147483868"/>
              <pc:sldLayoutMk cId="3839233067" sldId="2147483927"/>
              <ac:spMk id="8" creationId="{00000000-0000-0000-0000-000000000000}"/>
            </ac:spMkLst>
          </pc:spChg>
          <pc:spChg chg="mod">
            <ac:chgData name="Sion Pritchard" userId="7efb9fd462e5724e" providerId="LiveId" clId="{CF49A2C8-E9A6-439B-B4A5-2B68A7583343}" dt="2025-09-05T15:34:16.853" v="0"/>
            <ac:spMkLst>
              <pc:docMk/>
              <pc:sldMasterMk cId="2309581950" sldId="2147483868"/>
              <pc:sldLayoutMk cId="3839233067" sldId="2147483927"/>
              <ac:spMk id="9" creationId="{00000000-0000-0000-0000-000000000000}"/>
            </ac:spMkLst>
          </pc:spChg>
        </pc:sldLayoutChg>
        <pc:sldLayoutChg chg="modSp mod ord">
          <pc:chgData name="Sion Pritchard" userId="7efb9fd462e5724e" providerId="LiveId" clId="{CF49A2C8-E9A6-439B-B4A5-2B68A7583343}" dt="2025-09-05T15:34:16.853" v="0"/>
          <pc:sldLayoutMkLst>
            <pc:docMk/>
            <pc:sldMasterMk cId="2309581950" sldId="2147483868"/>
            <pc:sldLayoutMk cId="3356983789" sldId="2147483928"/>
          </pc:sldLayoutMkLst>
          <pc:spChg chg="mod">
            <ac:chgData name="Sion Pritchard" userId="7efb9fd462e5724e" providerId="LiveId" clId="{CF49A2C8-E9A6-439B-B4A5-2B68A7583343}" dt="2025-09-05T15:34:16.853" v="0"/>
            <ac:spMkLst>
              <pc:docMk/>
              <pc:sldMasterMk cId="2309581950" sldId="2147483868"/>
              <pc:sldLayoutMk cId="3356983789" sldId="2147483928"/>
              <ac:spMk id="2" creationId="{00000000-0000-0000-0000-000000000000}"/>
            </ac:spMkLst>
          </pc:spChg>
          <pc:spChg chg="mod">
            <ac:chgData name="Sion Pritchard" userId="7efb9fd462e5724e" providerId="LiveId" clId="{CF49A2C8-E9A6-439B-B4A5-2B68A7583343}" dt="2025-09-05T15:34:16.853" v="0"/>
            <ac:spMkLst>
              <pc:docMk/>
              <pc:sldMasterMk cId="2309581950" sldId="2147483868"/>
              <pc:sldLayoutMk cId="3356983789" sldId="2147483928"/>
              <ac:spMk id="3" creationId="{00000000-0000-0000-0000-000000000000}"/>
            </ac:spMkLst>
          </pc:spChg>
          <pc:spChg chg="mod">
            <ac:chgData name="Sion Pritchard" userId="7efb9fd462e5724e" providerId="LiveId" clId="{CF49A2C8-E9A6-439B-B4A5-2B68A7583343}" dt="2025-09-05T15:34:16.853" v="0"/>
            <ac:spMkLst>
              <pc:docMk/>
              <pc:sldMasterMk cId="2309581950" sldId="2147483868"/>
              <pc:sldLayoutMk cId="3356983789" sldId="2147483928"/>
              <ac:spMk id="4" creationId="{00000000-0000-0000-0000-000000000000}"/>
            </ac:spMkLst>
          </pc:spChg>
          <pc:spChg chg="mod">
            <ac:chgData name="Sion Pritchard" userId="7efb9fd462e5724e" providerId="LiveId" clId="{CF49A2C8-E9A6-439B-B4A5-2B68A7583343}" dt="2025-09-05T15:34:16.853" v="0"/>
            <ac:spMkLst>
              <pc:docMk/>
              <pc:sldMasterMk cId="2309581950" sldId="2147483868"/>
              <pc:sldLayoutMk cId="3356983789" sldId="2147483928"/>
              <ac:spMk id="5" creationId="{00000000-0000-0000-0000-000000000000}"/>
            </ac:spMkLst>
          </pc:spChg>
        </pc:sldLayoutChg>
        <pc:sldLayoutChg chg="modSp mod ord">
          <pc:chgData name="Sion Pritchard" userId="7efb9fd462e5724e" providerId="LiveId" clId="{CF49A2C8-E9A6-439B-B4A5-2B68A7583343}" dt="2025-09-05T15:34:16.853" v="0"/>
          <pc:sldLayoutMkLst>
            <pc:docMk/>
            <pc:sldMasterMk cId="2309581950" sldId="2147483868"/>
            <pc:sldLayoutMk cId="1788535967" sldId="2147483929"/>
          </pc:sldLayoutMkLst>
          <pc:spChg chg="mod">
            <ac:chgData name="Sion Pritchard" userId="7efb9fd462e5724e" providerId="LiveId" clId="{CF49A2C8-E9A6-439B-B4A5-2B68A7583343}" dt="2025-09-05T15:34:16.853" v="0"/>
            <ac:spMkLst>
              <pc:docMk/>
              <pc:sldMasterMk cId="2309581950" sldId="2147483868"/>
              <pc:sldLayoutMk cId="1788535967" sldId="2147483929"/>
              <ac:spMk id="2" creationId="{00000000-0000-0000-0000-000000000000}"/>
            </ac:spMkLst>
          </pc:spChg>
          <pc:spChg chg="mod">
            <ac:chgData name="Sion Pritchard" userId="7efb9fd462e5724e" providerId="LiveId" clId="{CF49A2C8-E9A6-439B-B4A5-2B68A7583343}" dt="2025-09-05T15:34:16.853" v="0"/>
            <ac:spMkLst>
              <pc:docMk/>
              <pc:sldMasterMk cId="2309581950" sldId="2147483868"/>
              <pc:sldLayoutMk cId="1788535967" sldId="2147483929"/>
              <ac:spMk id="3" creationId="{00000000-0000-0000-0000-000000000000}"/>
            </ac:spMkLst>
          </pc:spChg>
          <pc:spChg chg="mod">
            <ac:chgData name="Sion Pritchard" userId="7efb9fd462e5724e" providerId="LiveId" clId="{CF49A2C8-E9A6-439B-B4A5-2B68A7583343}" dt="2025-09-05T15:34:16.853" v="0"/>
            <ac:spMkLst>
              <pc:docMk/>
              <pc:sldMasterMk cId="2309581950" sldId="2147483868"/>
              <pc:sldLayoutMk cId="1788535967" sldId="2147483929"/>
              <ac:spMk id="4" creationId="{00000000-0000-0000-0000-000000000000}"/>
            </ac:spMkLst>
          </pc:spChg>
        </pc:sldLayoutChg>
        <pc:sldLayoutChg chg="modSp mod ord">
          <pc:chgData name="Sion Pritchard" userId="7efb9fd462e5724e" providerId="LiveId" clId="{CF49A2C8-E9A6-439B-B4A5-2B68A7583343}" dt="2025-09-05T15:34:16.853" v="0"/>
          <pc:sldLayoutMkLst>
            <pc:docMk/>
            <pc:sldMasterMk cId="2309581950" sldId="2147483868"/>
            <pc:sldLayoutMk cId="1142590262" sldId="2147483930"/>
          </pc:sldLayoutMkLst>
          <pc:spChg chg="mod">
            <ac:chgData name="Sion Pritchard" userId="7efb9fd462e5724e" providerId="LiveId" clId="{CF49A2C8-E9A6-439B-B4A5-2B68A7583343}" dt="2025-09-05T15:34:16.853" v="0"/>
            <ac:spMkLst>
              <pc:docMk/>
              <pc:sldMasterMk cId="2309581950" sldId="2147483868"/>
              <pc:sldLayoutMk cId="1142590262" sldId="2147483930"/>
              <ac:spMk id="2" creationId="{00000000-0000-0000-0000-000000000000}"/>
            </ac:spMkLst>
          </pc:spChg>
          <pc:spChg chg="mod">
            <ac:chgData name="Sion Pritchard" userId="7efb9fd462e5724e" providerId="LiveId" clId="{CF49A2C8-E9A6-439B-B4A5-2B68A7583343}" dt="2025-09-05T15:34:16.853" v="0"/>
            <ac:spMkLst>
              <pc:docMk/>
              <pc:sldMasterMk cId="2309581950" sldId="2147483868"/>
              <pc:sldLayoutMk cId="1142590262" sldId="2147483930"/>
              <ac:spMk id="3" creationId="{00000000-0000-0000-0000-000000000000}"/>
            </ac:spMkLst>
          </pc:spChg>
          <pc:spChg chg="mod">
            <ac:chgData name="Sion Pritchard" userId="7efb9fd462e5724e" providerId="LiveId" clId="{CF49A2C8-E9A6-439B-B4A5-2B68A7583343}" dt="2025-09-05T15:34:16.853" v="0"/>
            <ac:spMkLst>
              <pc:docMk/>
              <pc:sldMasterMk cId="2309581950" sldId="2147483868"/>
              <pc:sldLayoutMk cId="1142590262" sldId="2147483930"/>
              <ac:spMk id="4" creationId="{00000000-0000-0000-0000-000000000000}"/>
            </ac:spMkLst>
          </pc:spChg>
          <pc:spChg chg="mod">
            <ac:chgData name="Sion Pritchard" userId="7efb9fd462e5724e" providerId="LiveId" clId="{CF49A2C8-E9A6-439B-B4A5-2B68A7583343}" dt="2025-09-05T15:34:16.853" v="0"/>
            <ac:spMkLst>
              <pc:docMk/>
              <pc:sldMasterMk cId="2309581950" sldId="2147483868"/>
              <pc:sldLayoutMk cId="1142590262" sldId="2147483930"/>
              <ac:spMk id="5" creationId="{00000000-0000-0000-0000-000000000000}"/>
            </ac:spMkLst>
          </pc:spChg>
          <pc:spChg chg="mod">
            <ac:chgData name="Sion Pritchard" userId="7efb9fd462e5724e" providerId="LiveId" clId="{CF49A2C8-E9A6-439B-B4A5-2B68A7583343}" dt="2025-09-05T15:34:16.853" v="0"/>
            <ac:spMkLst>
              <pc:docMk/>
              <pc:sldMasterMk cId="2309581950" sldId="2147483868"/>
              <pc:sldLayoutMk cId="1142590262" sldId="2147483930"/>
              <ac:spMk id="6" creationId="{00000000-0000-0000-0000-000000000000}"/>
            </ac:spMkLst>
          </pc:spChg>
          <pc:spChg chg="mod">
            <ac:chgData name="Sion Pritchard" userId="7efb9fd462e5724e" providerId="LiveId" clId="{CF49A2C8-E9A6-439B-B4A5-2B68A7583343}" dt="2025-09-05T15:34:16.853" v="0"/>
            <ac:spMkLst>
              <pc:docMk/>
              <pc:sldMasterMk cId="2309581950" sldId="2147483868"/>
              <pc:sldLayoutMk cId="1142590262" sldId="2147483930"/>
              <ac:spMk id="7" creationId="{00000000-0000-0000-0000-000000000000}"/>
            </ac:spMkLst>
          </pc:spChg>
        </pc:sldLayoutChg>
        <pc:sldLayoutChg chg="modSp mod ord">
          <pc:chgData name="Sion Pritchard" userId="7efb9fd462e5724e" providerId="LiveId" clId="{CF49A2C8-E9A6-439B-B4A5-2B68A7583343}" dt="2025-09-05T15:34:16.853" v="0"/>
          <pc:sldLayoutMkLst>
            <pc:docMk/>
            <pc:sldMasterMk cId="2309581950" sldId="2147483868"/>
            <pc:sldLayoutMk cId="3275049920" sldId="2147483931"/>
          </pc:sldLayoutMkLst>
          <pc:spChg chg="mod">
            <ac:chgData name="Sion Pritchard" userId="7efb9fd462e5724e" providerId="LiveId" clId="{CF49A2C8-E9A6-439B-B4A5-2B68A7583343}" dt="2025-09-05T15:34:16.853" v="0"/>
            <ac:spMkLst>
              <pc:docMk/>
              <pc:sldMasterMk cId="2309581950" sldId="2147483868"/>
              <pc:sldLayoutMk cId="3275049920" sldId="2147483931"/>
              <ac:spMk id="2" creationId="{00000000-0000-0000-0000-000000000000}"/>
            </ac:spMkLst>
          </pc:spChg>
          <pc:spChg chg="mod">
            <ac:chgData name="Sion Pritchard" userId="7efb9fd462e5724e" providerId="LiveId" clId="{CF49A2C8-E9A6-439B-B4A5-2B68A7583343}" dt="2025-09-05T15:34:16.853" v="0"/>
            <ac:spMkLst>
              <pc:docMk/>
              <pc:sldMasterMk cId="2309581950" sldId="2147483868"/>
              <pc:sldLayoutMk cId="3275049920" sldId="2147483931"/>
              <ac:spMk id="3" creationId="{00000000-0000-0000-0000-000000000000}"/>
            </ac:spMkLst>
          </pc:spChg>
          <pc:spChg chg="mod">
            <ac:chgData name="Sion Pritchard" userId="7efb9fd462e5724e" providerId="LiveId" clId="{CF49A2C8-E9A6-439B-B4A5-2B68A7583343}" dt="2025-09-05T15:34:16.853" v="0"/>
            <ac:spMkLst>
              <pc:docMk/>
              <pc:sldMasterMk cId="2309581950" sldId="2147483868"/>
              <pc:sldLayoutMk cId="3275049920" sldId="2147483931"/>
              <ac:spMk id="4" creationId="{00000000-0000-0000-0000-000000000000}"/>
            </ac:spMkLst>
          </pc:spChg>
          <pc:spChg chg="mod">
            <ac:chgData name="Sion Pritchard" userId="7efb9fd462e5724e" providerId="LiveId" clId="{CF49A2C8-E9A6-439B-B4A5-2B68A7583343}" dt="2025-09-05T15:34:16.853" v="0"/>
            <ac:spMkLst>
              <pc:docMk/>
              <pc:sldMasterMk cId="2309581950" sldId="2147483868"/>
              <pc:sldLayoutMk cId="3275049920" sldId="2147483931"/>
              <ac:spMk id="5" creationId="{00000000-0000-0000-0000-000000000000}"/>
            </ac:spMkLst>
          </pc:spChg>
          <pc:spChg chg="mod">
            <ac:chgData name="Sion Pritchard" userId="7efb9fd462e5724e" providerId="LiveId" clId="{CF49A2C8-E9A6-439B-B4A5-2B68A7583343}" dt="2025-09-05T15:34:16.853" v="0"/>
            <ac:spMkLst>
              <pc:docMk/>
              <pc:sldMasterMk cId="2309581950" sldId="2147483868"/>
              <pc:sldLayoutMk cId="3275049920" sldId="2147483931"/>
              <ac:spMk id="6" creationId="{00000000-0000-0000-0000-000000000000}"/>
            </ac:spMkLst>
          </pc:spChg>
          <pc:spChg chg="mod">
            <ac:chgData name="Sion Pritchard" userId="7efb9fd462e5724e" providerId="LiveId" clId="{CF49A2C8-E9A6-439B-B4A5-2B68A7583343}" dt="2025-09-05T15:34:16.853" v="0"/>
            <ac:spMkLst>
              <pc:docMk/>
              <pc:sldMasterMk cId="2309581950" sldId="2147483868"/>
              <pc:sldLayoutMk cId="3275049920" sldId="2147483931"/>
              <ac:spMk id="7" creationId="{00000000-0000-0000-0000-000000000000}"/>
            </ac:spMkLst>
          </pc:spChg>
        </pc:sldLayoutChg>
        <pc:sldLayoutChg chg="modSp mod ord">
          <pc:chgData name="Sion Pritchard" userId="7efb9fd462e5724e" providerId="LiveId" clId="{CF49A2C8-E9A6-439B-B4A5-2B68A7583343}" dt="2025-09-05T15:34:16.853" v="0"/>
          <pc:sldLayoutMkLst>
            <pc:docMk/>
            <pc:sldMasterMk cId="2309581950" sldId="2147483868"/>
            <pc:sldLayoutMk cId="3577832502" sldId="2147483932"/>
          </pc:sldLayoutMkLst>
          <pc:spChg chg="mod">
            <ac:chgData name="Sion Pritchard" userId="7efb9fd462e5724e" providerId="LiveId" clId="{CF49A2C8-E9A6-439B-B4A5-2B68A7583343}" dt="2025-09-05T15:34:16.853" v="0"/>
            <ac:spMkLst>
              <pc:docMk/>
              <pc:sldMasterMk cId="2309581950" sldId="2147483868"/>
              <pc:sldLayoutMk cId="3577832502" sldId="2147483932"/>
              <ac:spMk id="2" creationId="{00000000-0000-0000-0000-000000000000}"/>
            </ac:spMkLst>
          </pc:spChg>
          <pc:spChg chg="mod">
            <ac:chgData name="Sion Pritchard" userId="7efb9fd462e5724e" providerId="LiveId" clId="{CF49A2C8-E9A6-439B-B4A5-2B68A7583343}" dt="2025-09-05T15:34:16.853" v="0"/>
            <ac:spMkLst>
              <pc:docMk/>
              <pc:sldMasterMk cId="2309581950" sldId="2147483868"/>
              <pc:sldLayoutMk cId="3577832502" sldId="2147483932"/>
              <ac:spMk id="3" creationId="{00000000-0000-0000-0000-000000000000}"/>
            </ac:spMkLst>
          </pc:spChg>
          <pc:spChg chg="mod">
            <ac:chgData name="Sion Pritchard" userId="7efb9fd462e5724e" providerId="LiveId" clId="{CF49A2C8-E9A6-439B-B4A5-2B68A7583343}" dt="2025-09-05T15:34:16.853" v="0"/>
            <ac:spMkLst>
              <pc:docMk/>
              <pc:sldMasterMk cId="2309581950" sldId="2147483868"/>
              <pc:sldLayoutMk cId="3577832502" sldId="2147483932"/>
              <ac:spMk id="4" creationId="{00000000-0000-0000-0000-000000000000}"/>
            </ac:spMkLst>
          </pc:spChg>
          <pc:spChg chg="mod">
            <ac:chgData name="Sion Pritchard" userId="7efb9fd462e5724e" providerId="LiveId" clId="{CF49A2C8-E9A6-439B-B4A5-2B68A7583343}" dt="2025-09-05T15:34:16.853" v="0"/>
            <ac:spMkLst>
              <pc:docMk/>
              <pc:sldMasterMk cId="2309581950" sldId="2147483868"/>
              <pc:sldLayoutMk cId="3577832502" sldId="2147483932"/>
              <ac:spMk id="5" creationId="{00000000-0000-0000-0000-000000000000}"/>
            </ac:spMkLst>
          </pc:spChg>
          <pc:spChg chg="mod">
            <ac:chgData name="Sion Pritchard" userId="7efb9fd462e5724e" providerId="LiveId" clId="{CF49A2C8-E9A6-439B-B4A5-2B68A7583343}" dt="2025-09-05T15:34:16.853" v="0"/>
            <ac:spMkLst>
              <pc:docMk/>
              <pc:sldMasterMk cId="2309581950" sldId="2147483868"/>
              <pc:sldLayoutMk cId="3577832502" sldId="2147483932"/>
              <ac:spMk id="6" creationId="{00000000-0000-0000-0000-000000000000}"/>
            </ac:spMkLst>
          </pc:spChg>
          <pc:spChg chg="mod">
            <ac:chgData name="Sion Pritchard" userId="7efb9fd462e5724e" providerId="LiveId" clId="{CF49A2C8-E9A6-439B-B4A5-2B68A7583343}" dt="2025-09-05T15:34:16.853" v="0"/>
            <ac:spMkLst>
              <pc:docMk/>
              <pc:sldMasterMk cId="2309581950" sldId="2147483868"/>
              <pc:sldLayoutMk cId="3577832502" sldId="2147483932"/>
              <ac:spMk id="7" creationId="{00000000-0000-0000-0000-000000000000}"/>
            </ac:spMkLst>
          </pc:spChg>
        </pc:sldLayoutChg>
        <pc:sldLayoutChg chg="modSp mod ord">
          <pc:chgData name="Sion Pritchard" userId="7efb9fd462e5724e" providerId="LiveId" clId="{CF49A2C8-E9A6-439B-B4A5-2B68A7583343}" dt="2025-09-05T15:34:16.853" v="0"/>
          <pc:sldLayoutMkLst>
            <pc:docMk/>
            <pc:sldMasterMk cId="2309581950" sldId="2147483868"/>
            <pc:sldLayoutMk cId="4152029709" sldId="2147483933"/>
          </pc:sldLayoutMkLst>
          <pc:spChg chg="mod">
            <ac:chgData name="Sion Pritchard" userId="7efb9fd462e5724e" providerId="LiveId" clId="{CF49A2C8-E9A6-439B-B4A5-2B68A7583343}" dt="2025-09-05T15:34:16.853" v="0"/>
            <ac:spMkLst>
              <pc:docMk/>
              <pc:sldMasterMk cId="2309581950" sldId="2147483868"/>
              <pc:sldLayoutMk cId="4152029709" sldId="2147483933"/>
              <ac:spMk id="2" creationId="{00000000-0000-0000-0000-000000000000}"/>
            </ac:spMkLst>
          </pc:spChg>
          <pc:spChg chg="mod">
            <ac:chgData name="Sion Pritchard" userId="7efb9fd462e5724e" providerId="LiveId" clId="{CF49A2C8-E9A6-439B-B4A5-2B68A7583343}" dt="2025-09-05T15:34:16.853" v="0"/>
            <ac:spMkLst>
              <pc:docMk/>
              <pc:sldMasterMk cId="2309581950" sldId="2147483868"/>
              <pc:sldLayoutMk cId="4152029709" sldId="2147483933"/>
              <ac:spMk id="4" creationId="{00000000-0000-0000-0000-000000000000}"/>
            </ac:spMkLst>
          </pc:spChg>
          <pc:spChg chg="mod">
            <ac:chgData name="Sion Pritchard" userId="7efb9fd462e5724e" providerId="LiveId" clId="{CF49A2C8-E9A6-439B-B4A5-2B68A7583343}" dt="2025-09-05T15:34:16.853" v="0"/>
            <ac:spMkLst>
              <pc:docMk/>
              <pc:sldMasterMk cId="2309581950" sldId="2147483868"/>
              <pc:sldLayoutMk cId="4152029709" sldId="2147483933"/>
              <ac:spMk id="5" creationId="{00000000-0000-0000-0000-000000000000}"/>
            </ac:spMkLst>
          </pc:spChg>
          <pc:spChg chg="mod">
            <ac:chgData name="Sion Pritchard" userId="7efb9fd462e5724e" providerId="LiveId" clId="{CF49A2C8-E9A6-439B-B4A5-2B68A7583343}" dt="2025-09-05T15:34:16.853" v="0"/>
            <ac:spMkLst>
              <pc:docMk/>
              <pc:sldMasterMk cId="2309581950" sldId="2147483868"/>
              <pc:sldLayoutMk cId="4152029709" sldId="2147483933"/>
              <ac:spMk id="6" creationId="{00000000-0000-0000-0000-000000000000}"/>
            </ac:spMkLst>
          </pc:spChg>
          <pc:spChg chg="mod">
            <ac:chgData name="Sion Pritchard" userId="7efb9fd462e5724e" providerId="LiveId" clId="{CF49A2C8-E9A6-439B-B4A5-2B68A7583343}" dt="2025-09-05T15:34:16.853" v="0"/>
            <ac:spMkLst>
              <pc:docMk/>
              <pc:sldMasterMk cId="2309581950" sldId="2147483868"/>
              <pc:sldLayoutMk cId="4152029709" sldId="2147483933"/>
              <ac:spMk id="7" creationId="{00000000-0000-0000-0000-000000000000}"/>
            </ac:spMkLst>
          </pc:spChg>
        </pc:sldLayoutChg>
        <pc:sldLayoutChg chg="modSp mod ord">
          <pc:chgData name="Sion Pritchard" userId="7efb9fd462e5724e" providerId="LiveId" clId="{CF49A2C8-E9A6-439B-B4A5-2B68A7583343}" dt="2025-09-05T15:34:16.853" v="0"/>
          <pc:sldLayoutMkLst>
            <pc:docMk/>
            <pc:sldMasterMk cId="2309581950" sldId="2147483868"/>
            <pc:sldLayoutMk cId="1117000314" sldId="2147483934"/>
          </pc:sldLayoutMkLst>
          <pc:spChg chg="mod">
            <ac:chgData name="Sion Pritchard" userId="7efb9fd462e5724e" providerId="LiveId" clId="{CF49A2C8-E9A6-439B-B4A5-2B68A7583343}" dt="2025-09-05T15:34:16.853" v="0"/>
            <ac:spMkLst>
              <pc:docMk/>
              <pc:sldMasterMk cId="2309581950" sldId="2147483868"/>
              <pc:sldLayoutMk cId="1117000314" sldId="2147483934"/>
              <ac:spMk id="2" creationId="{00000000-0000-0000-0000-000000000000}"/>
            </ac:spMkLst>
          </pc:spChg>
          <pc:spChg chg="mod">
            <ac:chgData name="Sion Pritchard" userId="7efb9fd462e5724e" providerId="LiveId" clId="{CF49A2C8-E9A6-439B-B4A5-2B68A7583343}" dt="2025-09-05T15:34:16.853" v="0"/>
            <ac:spMkLst>
              <pc:docMk/>
              <pc:sldMasterMk cId="2309581950" sldId="2147483868"/>
              <pc:sldLayoutMk cId="1117000314" sldId="2147483934"/>
              <ac:spMk id="4" creationId="{00000000-0000-0000-0000-000000000000}"/>
            </ac:spMkLst>
          </pc:spChg>
          <pc:spChg chg="mod">
            <ac:chgData name="Sion Pritchard" userId="7efb9fd462e5724e" providerId="LiveId" clId="{CF49A2C8-E9A6-439B-B4A5-2B68A7583343}" dt="2025-09-05T15:34:16.853" v="0"/>
            <ac:spMkLst>
              <pc:docMk/>
              <pc:sldMasterMk cId="2309581950" sldId="2147483868"/>
              <pc:sldLayoutMk cId="1117000314" sldId="2147483934"/>
              <ac:spMk id="5" creationId="{00000000-0000-0000-0000-000000000000}"/>
            </ac:spMkLst>
          </pc:spChg>
          <pc:spChg chg="mod">
            <ac:chgData name="Sion Pritchard" userId="7efb9fd462e5724e" providerId="LiveId" clId="{CF49A2C8-E9A6-439B-B4A5-2B68A7583343}" dt="2025-09-05T15:34:16.853" v="0"/>
            <ac:spMkLst>
              <pc:docMk/>
              <pc:sldMasterMk cId="2309581950" sldId="2147483868"/>
              <pc:sldLayoutMk cId="1117000314" sldId="2147483934"/>
              <ac:spMk id="6" creationId="{00000000-0000-0000-0000-000000000000}"/>
            </ac:spMkLst>
          </pc:spChg>
          <pc:spChg chg="mod">
            <ac:chgData name="Sion Pritchard" userId="7efb9fd462e5724e" providerId="LiveId" clId="{CF49A2C8-E9A6-439B-B4A5-2B68A7583343}" dt="2025-09-05T15:34:16.853" v="0"/>
            <ac:spMkLst>
              <pc:docMk/>
              <pc:sldMasterMk cId="2309581950" sldId="2147483868"/>
              <pc:sldLayoutMk cId="1117000314" sldId="2147483934"/>
              <ac:spMk id="7" creationId="{00000000-0000-0000-0000-000000000000}"/>
            </ac:spMkLst>
          </pc:spChg>
          <pc:spChg chg="mod">
            <ac:chgData name="Sion Pritchard" userId="7efb9fd462e5724e" providerId="LiveId" clId="{CF49A2C8-E9A6-439B-B4A5-2B68A7583343}" dt="2025-09-05T15:34:16.853" v="0"/>
            <ac:spMkLst>
              <pc:docMk/>
              <pc:sldMasterMk cId="2309581950" sldId="2147483868"/>
              <pc:sldLayoutMk cId="1117000314" sldId="2147483934"/>
              <ac:spMk id="12" creationId="{00000000-0000-0000-0000-000000000000}"/>
            </ac:spMkLst>
          </pc:spChg>
        </pc:sldLayoutChg>
        <pc:sldLayoutChg chg="modSp mod ord">
          <pc:chgData name="Sion Pritchard" userId="7efb9fd462e5724e" providerId="LiveId" clId="{CF49A2C8-E9A6-439B-B4A5-2B68A7583343}" dt="2025-09-05T15:34:16.853" v="0"/>
          <pc:sldLayoutMkLst>
            <pc:docMk/>
            <pc:sldMasterMk cId="2309581950" sldId="2147483868"/>
            <pc:sldLayoutMk cId="2623270898" sldId="2147483935"/>
          </pc:sldLayoutMkLst>
          <pc:spChg chg="mod">
            <ac:chgData name="Sion Pritchard" userId="7efb9fd462e5724e" providerId="LiveId" clId="{CF49A2C8-E9A6-439B-B4A5-2B68A7583343}" dt="2025-09-05T15:34:16.853" v="0"/>
            <ac:spMkLst>
              <pc:docMk/>
              <pc:sldMasterMk cId="2309581950" sldId="2147483868"/>
              <pc:sldLayoutMk cId="2623270898" sldId="2147483935"/>
              <ac:spMk id="2" creationId="{00000000-0000-0000-0000-000000000000}"/>
            </ac:spMkLst>
          </pc:spChg>
          <pc:spChg chg="mod">
            <ac:chgData name="Sion Pritchard" userId="7efb9fd462e5724e" providerId="LiveId" clId="{CF49A2C8-E9A6-439B-B4A5-2B68A7583343}" dt="2025-09-05T15:34:16.853" v="0"/>
            <ac:spMkLst>
              <pc:docMk/>
              <pc:sldMasterMk cId="2309581950" sldId="2147483868"/>
              <pc:sldLayoutMk cId="2623270898" sldId="2147483935"/>
              <ac:spMk id="4" creationId="{00000000-0000-0000-0000-000000000000}"/>
            </ac:spMkLst>
          </pc:spChg>
          <pc:spChg chg="mod">
            <ac:chgData name="Sion Pritchard" userId="7efb9fd462e5724e" providerId="LiveId" clId="{CF49A2C8-E9A6-439B-B4A5-2B68A7583343}" dt="2025-09-05T15:34:16.853" v="0"/>
            <ac:spMkLst>
              <pc:docMk/>
              <pc:sldMasterMk cId="2309581950" sldId="2147483868"/>
              <pc:sldLayoutMk cId="2623270898" sldId="2147483935"/>
              <ac:spMk id="5" creationId="{00000000-0000-0000-0000-000000000000}"/>
            </ac:spMkLst>
          </pc:spChg>
          <pc:spChg chg="mod">
            <ac:chgData name="Sion Pritchard" userId="7efb9fd462e5724e" providerId="LiveId" clId="{CF49A2C8-E9A6-439B-B4A5-2B68A7583343}" dt="2025-09-05T15:34:16.853" v="0"/>
            <ac:spMkLst>
              <pc:docMk/>
              <pc:sldMasterMk cId="2309581950" sldId="2147483868"/>
              <pc:sldLayoutMk cId="2623270898" sldId="2147483935"/>
              <ac:spMk id="6" creationId="{00000000-0000-0000-0000-000000000000}"/>
            </ac:spMkLst>
          </pc:spChg>
          <pc:spChg chg="mod">
            <ac:chgData name="Sion Pritchard" userId="7efb9fd462e5724e" providerId="LiveId" clId="{CF49A2C8-E9A6-439B-B4A5-2B68A7583343}" dt="2025-09-05T15:34:16.853" v="0"/>
            <ac:spMkLst>
              <pc:docMk/>
              <pc:sldMasterMk cId="2309581950" sldId="2147483868"/>
              <pc:sldLayoutMk cId="2623270898" sldId="2147483935"/>
              <ac:spMk id="7" creationId="{00000000-0000-0000-0000-000000000000}"/>
            </ac:spMkLst>
          </pc:spChg>
        </pc:sldLayoutChg>
        <pc:sldLayoutChg chg="modSp mod ord">
          <pc:chgData name="Sion Pritchard" userId="7efb9fd462e5724e" providerId="LiveId" clId="{CF49A2C8-E9A6-439B-B4A5-2B68A7583343}" dt="2025-09-05T15:34:16.853" v="0"/>
          <pc:sldLayoutMkLst>
            <pc:docMk/>
            <pc:sldMasterMk cId="2309581950" sldId="2147483868"/>
            <pc:sldLayoutMk cId="1745151090" sldId="2147483936"/>
          </pc:sldLayoutMkLst>
          <pc:spChg chg="mod">
            <ac:chgData name="Sion Pritchard" userId="7efb9fd462e5724e" providerId="LiveId" clId="{CF49A2C8-E9A6-439B-B4A5-2B68A7583343}" dt="2025-09-05T15:34:16.853" v="0"/>
            <ac:spMkLst>
              <pc:docMk/>
              <pc:sldMasterMk cId="2309581950" sldId="2147483868"/>
              <pc:sldLayoutMk cId="1745151090" sldId="2147483936"/>
              <ac:spMk id="3" creationId="{00000000-0000-0000-0000-000000000000}"/>
            </ac:spMkLst>
          </pc:spChg>
          <pc:spChg chg="mod">
            <ac:chgData name="Sion Pritchard" userId="7efb9fd462e5724e" providerId="LiveId" clId="{CF49A2C8-E9A6-439B-B4A5-2B68A7583343}" dt="2025-09-05T15:34:16.853" v="0"/>
            <ac:spMkLst>
              <pc:docMk/>
              <pc:sldMasterMk cId="2309581950" sldId="2147483868"/>
              <pc:sldLayoutMk cId="1745151090" sldId="2147483936"/>
              <ac:spMk id="4" creationId="{00000000-0000-0000-0000-000000000000}"/>
            </ac:spMkLst>
          </pc:spChg>
          <pc:spChg chg="mod">
            <ac:chgData name="Sion Pritchard" userId="7efb9fd462e5724e" providerId="LiveId" clId="{CF49A2C8-E9A6-439B-B4A5-2B68A7583343}" dt="2025-09-05T15:34:16.853" v="0"/>
            <ac:spMkLst>
              <pc:docMk/>
              <pc:sldMasterMk cId="2309581950" sldId="2147483868"/>
              <pc:sldLayoutMk cId="1745151090" sldId="2147483936"/>
              <ac:spMk id="5" creationId="{00000000-0000-0000-0000-000000000000}"/>
            </ac:spMkLst>
          </pc:spChg>
          <pc:spChg chg="mod">
            <ac:chgData name="Sion Pritchard" userId="7efb9fd462e5724e" providerId="LiveId" clId="{CF49A2C8-E9A6-439B-B4A5-2B68A7583343}" dt="2025-09-05T15:34:16.853" v="0"/>
            <ac:spMkLst>
              <pc:docMk/>
              <pc:sldMasterMk cId="2309581950" sldId="2147483868"/>
              <pc:sldLayoutMk cId="1745151090" sldId="2147483936"/>
              <ac:spMk id="7" creationId="{00000000-0000-0000-0000-000000000000}"/>
            </ac:spMkLst>
          </pc:spChg>
          <pc:spChg chg="mod">
            <ac:chgData name="Sion Pritchard" userId="7efb9fd462e5724e" providerId="LiveId" clId="{CF49A2C8-E9A6-439B-B4A5-2B68A7583343}" dt="2025-09-05T15:34:16.853" v="0"/>
            <ac:spMkLst>
              <pc:docMk/>
              <pc:sldMasterMk cId="2309581950" sldId="2147483868"/>
              <pc:sldLayoutMk cId="1745151090" sldId="2147483936"/>
              <ac:spMk id="8" creationId="{00000000-0000-0000-0000-000000000000}"/>
            </ac:spMkLst>
          </pc:spChg>
          <pc:spChg chg="mod">
            <ac:chgData name="Sion Pritchard" userId="7efb9fd462e5724e" providerId="LiveId" clId="{CF49A2C8-E9A6-439B-B4A5-2B68A7583343}" dt="2025-09-05T15:34:16.853" v="0"/>
            <ac:spMkLst>
              <pc:docMk/>
              <pc:sldMasterMk cId="2309581950" sldId="2147483868"/>
              <pc:sldLayoutMk cId="1745151090" sldId="2147483936"/>
              <ac:spMk id="9" creationId="{00000000-0000-0000-0000-000000000000}"/>
            </ac:spMkLst>
          </pc:spChg>
          <pc:spChg chg="mod">
            <ac:chgData name="Sion Pritchard" userId="7efb9fd462e5724e" providerId="LiveId" clId="{CF49A2C8-E9A6-439B-B4A5-2B68A7583343}" dt="2025-09-05T15:34:16.853" v="0"/>
            <ac:spMkLst>
              <pc:docMk/>
              <pc:sldMasterMk cId="2309581950" sldId="2147483868"/>
              <pc:sldLayoutMk cId="1745151090" sldId="2147483936"/>
              <ac:spMk id="10" creationId="{00000000-0000-0000-0000-000000000000}"/>
            </ac:spMkLst>
          </pc:spChg>
          <pc:spChg chg="mod">
            <ac:chgData name="Sion Pritchard" userId="7efb9fd462e5724e" providerId="LiveId" clId="{CF49A2C8-E9A6-439B-B4A5-2B68A7583343}" dt="2025-09-05T15:34:16.853" v="0"/>
            <ac:spMkLst>
              <pc:docMk/>
              <pc:sldMasterMk cId="2309581950" sldId="2147483868"/>
              <pc:sldLayoutMk cId="1745151090" sldId="2147483936"/>
              <ac:spMk id="11" creationId="{00000000-0000-0000-0000-000000000000}"/>
            </ac:spMkLst>
          </pc:spChg>
          <pc:spChg chg="mod">
            <ac:chgData name="Sion Pritchard" userId="7efb9fd462e5724e" providerId="LiveId" clId="{CF49A2C8-E9A6-439B-B4A5-2B68A7583343}" dt="2025-09-05T15:34:16.853" v="0"/>
            <ac:spMkLst>
              <pc:docMk/>
              <pc:sldMasterMk cId="2309581950" sldId="2147483868"/>
              <pc:sldLayoutMk cId="1745151090" sldId="2147483936"/>
              <ac:spMk id="12" creationId="{00000000-0000-0000-0000-000000000000}"/>
            </ac:spMkLst>
          </pc:spChg>
          <pc:spChg chg="mod">
            <ac:chgData name="Sion Pritchard" userId="7efb9fd462e5724e" providerId="LiveId" clId="{CF49A2C8-E9A6-439B-B4A5-2B68A7583343}" dt="2025-09-05T15:34:16.853" v="0"/>
            <ac:spMkLst>
              <pc:docMk/>
              <pc:sldMasterMk cId="2309581950" sldId="2147483868"/>
              <pc:sldLayoutMk cId="1745151090" sldId="2147483936"/>
              <ac:spMk id="15" creationId="{00000000-0000-0000-0000-000000000000}"/>
            </ac:spMkLst>
          </pc:spChg>
        </pc:sldLayoutChg>
        <pc:sldLayoutChg chg="modSp mod ord">
          <pc:chgData name="Sion Pritchard" userId="7efb9fd462e5724e" providerId="LiveId" clId="{CF49A2C8-E9A6-439B-B4A5-2B68A7583343}" dt="2025-09-05T15:34:16.853" v="0"/>
          <pc:sldLayoutMkLst>
            <pc:docMk/>
            <pc:sldMasterMk cId="2309581950" sldId="2147483868"/>
            <pc:sldLayoutMk cId="3321425704" sldId="2147483937"/>
          </pc:sldLayoutMkLst>
          <pc:spChg chg="mod">
            <ac:chgData name="Sion Pritchard" userId="7efb9fd462e5724e" providerId="LiveId" clId="{CF49A2C8-E9A6-439B-B4A5-2B68A7583343}" dt="2025-09-05T15:34:16.853" v="0"/>
            <ac:spMkLst>
              <pc:docMk/>
              <pc:sldMasterMk cId="2309581950" sldId="2147483868"/>
              <pc:sldLayoutMk cId="3321425704" sldId="2147483937"/>
              <ac:spMk id="3" creationId="{00000000-0000-0000-0000-000000000000}"/>
            </ac:spMkLst>
          </pc:spChg>
          <pc:spChg chg="mod">
            <ac:chgData name="Sion Pritchard" userId="7efb9fd462e5724e" providerId="LiveId" clId="{CF49A2C8-E9A6-439B-B4A5-2B68A7583343}" dt="2025-09-05T15:34:16.853" v="0"/>
            <ac:spMkLst>
              <pc:docMk/>
              <pc:sldMasterMk cId="2309581950" sldId="2147483868"/>
              <pc:sldLayoutMk cId="3321425704" sldId="2147483937"/>
              <ac:spMk id="5" creationId="{00000000-0000-0000-0000-000000000000}"/>
            </ac:spMkLst>
          </pc:spChg>
          <pc:spChg chg="mod">
            <ac:chgData name="Sion Pritchard" userId="7efb9fd462e5724e" providerId="LiveId" clId="{CF49A2C8-E9A6-439B-B4A5-2B68A7583343}" dt="2025-09-05T15:34:16.853" v="0"/>
            <ac:spMkLst>
              <pc:docMk/>
              <pc:sldMasterMk cId="2309581950" sldId="2147483868"/>
              <pc:sldLayoutMk cId="3321425704" sldId="2147483937"/>
              <ac:spMk id="19" creationId="{00000000-0000-0000-0000-000000000000}"/>
            </ac:spMkLst>
          </pc:spChg>
          <pc:spChg chg="mod">
            <ac:chgData name="Sion Pritchard" userId="7efb9fd462e5724e" providerId="LiveId" clId="{CF49A2C8-E9A6-439B-B4A5-2B68A7583343}" dt="2025-09-05T15:34:16.853" v="0"/>
            <ac:spMkLst>
              <pc:docMk/>
              <pc:sldMasterMk cId="2309581950" sldId="2147483868"/>
              <pc:sldLayoutMk cId="3321425704" sldId="2147483937"/>
              <ac:spMk id="20" creationId="{00000000-0000-0000-0000-000000000000}"/>
            </ac:spMkLst>
          </pc:spChg>
          <pc:spChg chg="mod">
            <ac:chgData name="Sion Pritchard" userId="7efb9fd462e5724e" providerId="LiveId" clId="{CF49A2C8-E9A6-439B-B4A5-2B68A7583343}" dt="2025-09-05T15:34:16.853" v="0"/>
            <ac:spMkLst>
              <pc:docMk/>
              <pc:sldMasterMk cId="2309581950" sldId="2147483868"/>
              <pc:sldLayoutMk cId="3321425704" sldId="2147483937"/>
              <ac:spMk id="22" creationId="{00000000-0000-0000-0000-000000000000}"/>
            </ac:spMkLst>
          </pc:spChg>
          <pc:spChg chg="mod">
            <ac:chgData name="Sion Pritchard" userId="7efb9fd462e5724e" providerId="LiveId" clId="{CF49A2C8-E9A6-439B-B4A5-2B68A7583343}" dt="2025-09-05T15:34:16.853" v="0"/>
            <ac:spMkLst>
              <pc:docMk/>
              <pc:sldMasterMk cId="2309581950" sldId="2147483868"/>
              <pc:sldLayoutMk cId="3321425704" sldId="2147483937"/>
              <ac:spMk id="24" creationId="{00000000-0000-0000-0000-000000000000}"/>
            </ac:spMkLst>
          </pc:spChg>
          <pc:spChg chg="mod">
            <ac:chgData name="Sion Pritchard" userId="7efb9fd462e5724e" providerId="LiveId" clId="{CF49A2C8-E9A6-439B-B4A5-2B68A7583343}" dt="2025-09-05T15:34:16.853" v="0"/>
            <ac:spMkLst>
              <pc:docMk/>
              <pc:sldMasterMk cId="2309581950" sldId="2147483868"/>
              <pc:sldLayoutMk cId="3321425704" sldId="2147483937"/>
              <ac:spMk id="25" creationId="{00000000-0000-0000-0000-000000000000}"/>
            </ac:spMkLst>
          </pc:spChg>
          <pc:spChg chg="mod">
            <ac:chgData name="Sion Pritchard" userId="7efb9fd462e5724e" providerId="LiveId" clId="{CF49A2C8-E9A6-439B-B4A5-2B68A7583343}" dt="2025-09-05T15:34:16.853" v="0"/>
            <ac:spMkLst>
              <pc:docMk/>
              <pc:sldMasterMk cId="2309581950" sldId="2147483868"/>
              <pc:sldLayoutMk cId="3321425704" sldId="2147483937"/>
              <ac:spMk id="26" creationId="{00000000-0000-0000-0000-000000000000}"/>
            </ac:spMkLst>
          </pc:spChg>
          <pc:spChg chg="mod">
            <ac:chgData name="Sion Pritchard" userId="7efb9fd462e5724e" providerId="LiveId" clId="{CF49A2C8-E9A6-439B-B4A5-2B68A7583343}" dt="2025-09-05T15:34:16.853" v="0"/>
            <ac:spMkLst>
              <pc:docMk/>
              <pc:sldMasterMk cId="2309581950" sldId="2147483868"/>
              <pc:sldLayoutMk cId="3321425704" sldId="2147483937"/>
              <ac:spMk id="27" creationId="{00000000-0000-0000-0000-000000000000}"/>
            </ac:spMkLst>
          </pc:spChg>
          <pc:spChg chg="mod">
            <ac:chgData name="Sion Pritchard" userId="7efb9fd462e5724e" providerId="LiveId" clId="{CF49A2C8-E9A6-439B-B4A5-2B68A7583343}" dt="2025-09-05T15:34:16.853" v="0"/>
            <ac:spMkLst>
              <pc:docMk/>
              <pc:sldMasterMk cId="2309581950" sldId="2147483868"/>
              <pc:sldLayoutMk cId="3321425704" sldId="2147483937"/>
              <ac:spMk id="30" creationId="{00000000-0000-0000-0000-000000000000}"/>
            </ac:spMkLst>
          </pc:spChg>
        </pc:sldLayoutChg>
        <pc:sldLayoutChg chg="modSp mod ord">
          <pc:chgData name="Sion Pritchard" userId="7efb9fd462e5724e" providerId="LiveId" clId="{CF49A2C8-E9A6-439B-B4A5-2B68A7583343}" dt="2025-09-05T15:34:16.853" v="0"/>
          <pc:sldLayoutMkLst>
            <pc:docMk/>
            <pc:sldMasterMk cId="2309581950" sldId="2147483868"/>
            <pc:sldLayoutMk cId="2629407723" sldId="2147483938"/>
          </pc:sldLayoutMkLst>
          <pc:spChg chg="mod">
            <ac:chgData name="Sion Pritchard" userId="7efb9fd462e5724e" providerId="LiveId" clId="{CF49A2C8-E9A6-439B-B4A5-2B68A7583343}" dt="2025-09-05T15:34:16.853" v="0"/>
            <ac:spMkLst>
              <pc:docMk/>
              <pc:sldMasterMk cId="2309581950" sldId="2147483868"/>
              <pc:sldLayoutMk cId="2629407723" sldId="2147483938"/>
              <ac:spMk id="2" creationId="{00000000-0000-0000-0000-000000000000}"/>
            </ac:spMkLst>
          </pc:spChg>
          <pc:spChg chg="mod">
            <ac:chgData name="Sion Pritchard" userId="7efb9fd462e5724e" providerId="LiveId" clId="{CF49A2C8-E9A6-439B-B4A5-2B68A7583343}" dt="2025-09-05T15:34:16.853" v="0"/>
            <ac:spMkLst>
              <pc:docMk/>
              <pc:sldMasterMk cId="2309581950" sldId="2147483868"/>
              <pc:sldLayoutMk cId="2629407723" sldId="2147483938"/>
              <ac:spMk id="3" creationId="{00000000-0000-0000-0000-000000000000}"/>
            </ac:spMkLst>
          </pc:spChg>
          <pc:spChg chg="mod">
            <ac:chgData name="Sion Pritchard" userId="7efb9fd462e5724e" providerId="LiveId" clId="{CF49A2C8-E9A6-439B-B4A5-2B68A7583343}" dt="2025-09-05T15:34:16.853" v="0"/>
            <ac:spMkLst>
              <pc:docMk/>
              <pc:sldMasterMk cId="2309581950" sldId="2147483868"/>
              <pc:sldLayoutMk cId="2629407723" sldId="2147483938"/>
              <ac:spMk id="4" creationId="{00000000-0000-0000-0000-000000000000}"/>
            </ac:spMkLst>
          </pc:spChg>
          <pc:spChg chg="mod">
            <ac:chgData name="Sion Pritchard" userId="7efb9fd462e5724e" providerId="LiveId" clId="{CF49A2C8-E9A6-439B-B4A5-2B68A7583343}" dt="2025-09-05T15:34:16.853" v="0"/>
            <ac:spMkLst>
              <pc:docMk/>
              <pc:sldMasterMk cId="2309581950" sldId="2147483868"/>
              <pc:sldLayoutMk cId="2629407723" sldId="2147483938"/>
              <ac:spMk id="5" creationId="{00000000-0000-0000-0000-000000000000}"/>
            </ac:spMkLst>
          </pc:spChg>
          <pc:spChg chg="mod">
            <ac:chgData name="Sion Pritchard" userId="7efb9fd462e5724e" providerId="LiveId" clId="{CF49A2C8-E9A6-439B-B4A5-2B68A7583343}" dt="2025-09-05T15:34:16.853" v="0"/>
            <ac:spMkLst>
              <pc:docMk/>
              <pc:sldMasterMk cId="2309581950" sldId="2147483868"/>
              <pc:sldLayoutMk cId="2629407723" sldId="2147483938"/>
              <ac:spMk id="6" creationId="{00000000-0000-0000-0000-000000000000}"/>
            </ac:spMkLst>
          </pc:spChg>
        </pc:sldLayoutChg>
        <pc:sldLayoutChg chg="modSp mod ord">
          <pc:chgData name="Sion Pritchard" userId="7efb9fd462e5724e" providerId="LiveId" clId="{CF49A2C8-E9A6-439B-B4A5-2B68A7583343}" dt="2025-09-05T15:34:16.853" v="0"/>
          <pc:sldLayoutMkLst>
            <pc:docMk/>
            <pc:sldMasterMk cId="2309581950" sldId="2147483868"/>
            <pc:sldLayoutMk cId="1524698445" sldId="2147483939"/>
          </pc:sldLayoutMkLst>
          <pc:spChg chg="mod">
            <ac:chgData name="Sion Pritchard" userId="7efb9fd462e5724e" providerId="LiveId" clId="{CF49A2C8-E9A6-439B-B4A5-2B68A7583343}" dt="2025-09-05T15:34:16.853" v="0"/>
            <ac:spMkLst>
              <pc:docMk/>
              <pc:sldMasterMk cId="2309581950" sldId="2147483868"/>
              <pc:sldLayoutMk cId="1524698445" sldId="2147483939"/>
              <ac:spMk id="2" creationId="{00000000-0000-0000-0000-000000000000}"/>
            </ac:spMkLst>
          </pc:spChg>
          <pc:spChg chg="mod">
            <ac:chgData name="Sion Pritchard" userId="7efb9fd462e5724e" providerId="LiveId" clId="{CF49A2C8-E9A6-439B-B4A5-2B68A7583343}" dt="2025-09-05T15:34:16.853" v="0"/>
            <ac:spMkLst>
              <pc:docMk/>
              <pc:sldMasterMk cId="2309581950" sldId="2147483868"/>
              <pc:sldLayoutMk cId="1524698445" sldId="2147483939"/>
              <ac:spMk id="3" creationId="{00000000-0000-0000-0000-000000000000}"/>
            </ac:spMkLst>
          </pc:spChg>
          <pc:spChg chg="mod">
            <ac:chgData name="Sion Pritchard" userId="7efb9fd462e5724e" providerId="LiveId" clId="{CF49A2C8-E9A6-439B-B4A5-2B68A7583343}" dt="2025-09-05T15:34:16.853" v="0"/>
            <ac:spMkLst>
              <pc:docMk/>
              <pc:sldMasterMk cId="2309581950" sldId="2147483868"/>
              <pc:sldLayoutMk cId="1524698445" sldId="2147483939"/>
              <ac:spMk id="4" creationId="{00000000-0000-0000-0000-000000000000}"/>
            </ac:spMkLst>
          </pc:spChg>
          <pc:spChg chg="mod">
            <ac:chgData name="Sion Pritchard" userId="7efb9fd462e5724e" providerId="LiveId" clId="{CF49A2C8-E9A6-439B-B4A5-2B68A7583343}" dt="2025-09-05T15:34:16.853" v="0"/>
            <ac:spMkLst>
              <pc:docMk/>
              <pc:sldMasterMk cId="2309581950" sldId="2147483868"/>
              <pc:sldLayoutMk cId="1524698445" sldId="2147483939"/>
              <ac:spMk id="5" creationId="{00000000-0000-0000-0000-000000000000}"/>
            </ac:spMkLst>
          </pc:spChg>
          <pc:spChg chg="mod">
            <ac:chgData name="Sion Pritchard" userId="7efb9fd462e5724e" providerId="LiveId" clId="{CF49A2C8-E9A6-439B-B4A5-2B68A7583343}" dt="2025-09-05T15:34:16.853" v="0"/>
            <ac:spMkLst>
              <pc:docMk/>
              <pc:sldMasterMk cId="2309581950" sldId="2147483868"/>
              <pc:sldLayoutMk cId="1524698445" sldId="2147483939"/>
              <ac:spMk id="6" creationId="{00000000-0000-0000-0000-000000000000}"/>
            </ac:spMkLst>
          </pc:spChg>
        </pc:sldLayoutChg>
        <pc:sldLayoutChg chg="modSp mod ord">
          <pc:chgData name="Sion Pritchard" userId="7efb9fd462e5724e" providerId="LiveId" clId="{CF49A2C8-E9A6-439B-B4A5-2B68A7583343}" dt="2025-09-05T15:34:16.853" v="0"/>
          <pc:sldLayoutMkLst>
            <pc:docMk/>
            <pc:sldMasterMk cId="2309581950" sldId="2147483868"/>
            <pc:sldLayoutMk cId="3811825505" sldId="2147483959"/>
          </pc:sldLayoutMkLst>
          <pc:spChg chg="mod">
            <ac:chgData name="Sion Pritchard" userId="7efb9fd462e5724e" providerId="LiveId" clId="{CF49A2C8-E9A6-439B-B4A5-2B68A7583343}" dt="2025-09-05T15:34:16.853" v="0"/>
            <ac:spMkLst>
              <pc:docMk/>
              <pc:sldMasterMk cId="2309581950" sldId="2147483868"/>
              <pc:sldLayoutMk cId="3811825505" sldId="2147483959"/>
              <ac:spMk id="2" creationId="{00000000-0000-0000-0000-000000000000}"/>
            </ac:spMkLst>
          </pc:spChg>
          <pc:spChg chg="mod">
            <ac:chgData name="Sion Pritchard" userId="7efb9fd462e5724e" providerId="LiveId" clId="{CF49A2C8-E9A6-439B-B4A5-2B68A7583343}" dt="2025-09-05T15:34:16.853" v="0"/>
            <ac:spMkLst>
              <pc:docMk/>
              <pc:sldMasterMk cId="2309581950" sldId="2147483868"/>
              <pc:sldLayoutMk cId="3811825505" sldId="2147483959"/>
              <ac:spMk id="3" creationId="{00000000-0000-0000-0000-000000000000}"/>
            </ac:spMkLst>
          </pc:spChg>
          <pc:spChg chg="mod">
            <ac:chgData name="Sion Pritchard" userId="7efb9fd462e5724e" providerId="LiveId" clId="{CF49A2C8-E9A6-439B-B4A5-2B68A7583343}" dt="2025-09-05T15:34:16.853" v="0"/>
            <ac:spMkLst>
              <pc:docMk/>
              <pc:sldMasterMk cId="2309581950" sldId="2147483868"/>
              <pc:sldLayoutMk cId="3811825505" sldId="2147483959"/>
              <ac:spMk id="4" creationId="{00000000-0000-0000-0000-000000000000}"/>
            </ac:spMkLst>
          </pc:spChg>
          <pc:spChg chg="mod">
            <ac:chgData name="Sion Pritchard" userId="7efb9fd462e5724e" providerId="LiveId" clId="{CF49A2C8-E9A6-439B-B4A5-2B68A7583343}" dt="2025-09-05T15:34:16.853" v="0"/>
            <ac:spMkLst>
              <pc:docMk/>
              <pc:sldMasterMk cId="2309581950" sldId="2147483868"/>
              <pc:sldLayoutMk cId="3811825505" sldId="2147483959"/>
              <ac:spMk id="5" creationId="{00000000-0000-0000-0000-000000000000}"/>
            </ac:spMkLst>
          </pc:spChg>
          <pc:spChg chg="mod">
            <ac:chgData name="Sion Pritchard" userId="7efb9fd462e5724e" providerId="LiveId" clId="{CF49A2C8-E9A6-439B-B4A5-2B68A7583343}" dt="2025-09-05T15:34:16.853" v="0"/>
            <ac:spMkLst>
              <pc:docMk/>
              <pc:sldMasterMk cId="2309581950" sldId="2147483868"/>
              <pc:sldLayoutMk cId="3811825505" sldId="2147483959"/>
              <ac:spMk id="6" creationId="{00000000-0000-0000-0000-000000000000}"/>
            </ac:spMkLst>
          </pc:spChg>
        </pc:sldLayoutChg>
        <pc:sldLayoutChg chg="modSp mod ord">
          <pc:chgData name="Sion Pritchard" userId="7efb9fd462e5724e" providerId="LiveId" clId="{CF49A2C8-E9A6-439B-B4A5-2B68A7583343}" dt="2025-09-05T15:34:16.853" v="0"/>
          <pc:sldLayoutMkLst>
            <pc:docMk/>
            <pc:sldMasterMk cId="2309581950" sldId="2147483868"/>
            <pc:sldLayoutMk cId="3143807240" sldId="2147483960"/>
          </pc:sldLayoutMkLst>
          <pc:spChg chg="mod">
            <ac:chgData name="Sion Pritchard" userId="7efb9fd462e5724e" providerId="LiveId" clId="{CF49A2C8-E9A6-439B-B4A5-2B68A7583343}" dt="2025-09-05T15:34:16.853" v="0"/>
            <ac:spMkLst>
              <pc:docMk/>
              <pc:sldMasterMk cId="2309581950" sldId="2147483868"/>
              <pc:sldLayoutMk cId="3143807240" sldId="2147483960"/>
              <ac:spMk id="2" creationId="{00000000-0000-0000-0000-000000000000}"/>
            </ac:spMkLst>
          </pc:spChg>
          <pc:spChg chg="mod">
            <ac:chgData name="Sion Pritchard" userId="7efb9fd462e5724e" providerId="LiveId" clId="{CF49A2C8-E9A6-439B-B4A5-2B68A7583343}" dt="2025-09-05T15:34:16.853" v="0"/>
            <ac:spMkLst>
              <pc:docMk/>
              <pc:sldMasterMk cId="2309581950" sldId="2147483868"/>
              <pc:sldLayoutMk cId="3143807240" sldId="2147483960"/>
              <ac:spMk id="3" creationId="{00000000-0000-0000-0000-000000000000}"/>
            </ac:spMkLst>
          </pc:spChg>
          <pc:spChg chg="mod">
            <ac:chgData name="Sion Pritchard" userId="7efb9fd462e5724e" providerId="LiveId" clId="{CF49A2C8-E9A6-439B-B4A5-2B68A7583343}" dt="2025-09-05T15:34:16.853" v="0"/>
            <ac:spMkLst>
              <pc:docMk/>
              <pc:sldMasterMk cId="2309581950" sldId="2147483868"/>
              <pc:sldLayoutMk cId="3143807240" sldId="2147483960"/>
              <ac:spMk id="4" creationId="{00000000-0000-0000-0000-000000000000}"/>
            </ac:spMkLst>
          </pc:spChg>
          <pc:spChg chg="mod">
            <ac:chgData name="Sion Pritchard" userId="7efb9fd462e5724e" providerId="LiveId" clId="{CF49A2C8-E9A6-439B-B4A5-2B68A7583343}" dt="2025-09-05T15:34:16.853" v="0"/>
            <ac:spMkLst>
              <pc:docMk/>
              <pc:sldMasterMk cId="2309581950" sldId="2147483868"/>
              <pc:sldLayoutMk cId="3143807240" sldId="2147483960"/>
              <ac:spMk id="5" creationId="{00000000-0000-0000-0000-000000000000}"/>
            </ac:spMkLst>
          </pc:spChg>
          <pc:spChg chg="mod">
            <ac:chgData name="Sion Pritchard" userId="7efb9fd462e5724e" providerId="LiveId" clId="{CF49A2C8-E9A6-439B-B4A5-2B68A7583343}" dt="2025-09-05T15:34:16.853" v="0"/>
            <ac:spMkLst>
              <pc:docMk/>
              <pc:sldMasterMk cId="2309581950" sldId="2147483868"/>
              <pc:sldLayoutMk cId="3143807240" sldId="2147483960"/>
              <ac:spMk id="6" creationId="{00000000-0000-0000-0000-000000000000}"/>
            </ac:spMkLst>
          </pc:spChg>
        </pc:sldLayoutChg>
        <pc:sldLayoutChg chg="modSp mod ord">
          <pc:chgData name="Sion Pritchard" userId="7efb9fd462e5724e" providerId="LiveId" clId="{CF49A2C8-E9A6-439B-B4A5-2B68A7583343}" dt="2025-09-05T15:34:16.853" v="0"/>
          <pc:sldLayoutMkLst>
            <pc:docMk/>
            <pc:sldMasterMk cId="2309581950" sldId="2147483868"/>
            <pc:sldLayoutMk cId="4033711133" sldId="2147483961"/>
          </pc:sldLayoutMkLst>
          <pc:spChg chg="mod">
            <ac:chgData name="Sion Pritchard" userId="7efb9fd462e5724e" providerId="LiveId" clId="{CF49A2C8-E9A6-439B-B4A5-2B68A7583343}" dt="2025-09-05T15:34:16.853" v="0"/>
            <ac:spMkLst>
              <pc:docMk/>
              <pc:sldMasterMk cId="2309581950" sldId="2147483868"/>
              <pc:sldLayoutMk cId="4033711133" sldId="2147483961"/>
              <ac:spMk id="2" creationId="{00000000-0000-0000-0000-000000000000}"/>
            </ac:spMkLst>
          </pc:spChg>
          <pc:spChg chg="mod">
            <ac:chgData name="Sion Pritchard" userId="7efb9fd462e5724e" providerId="LiveId" clId="{CF49A2C8-E9A6-439B-B4A5-2B68A7583343}" dt="2025-09-05T15:34:16.853" v="0"/>
            <ac:spMkLst>
              <pc:docMk/>
              <pc:sldMasterMk cId="2309581950" sldId="2147483868"/>
              <pc:sldLayoutMk cId="4033711133" sldId="2147483961"/>
              <ac:spMk id="3" creationId="{00000000-0000-0000-0000-000000000000}"/>
            </ac:spMkLst>
          </pc:spChg>
          <pc:spChg chg="mod">
            <ac:chgData name="Sion Pritchard" userId="7efb9fd462e5724e" providerId="LiveId" clId="{CF49A2C8-E9A6-439B-B4A5-2B68A7583343}" dt="2025-09-05T15:34:16.853" v="0"/>
            <ac:spMkLst>
              <pc:docMk/>
              <pc:sldMasterMk cId="2309581950" sldId="2147483868"/>
              <pc:sldLayoutMk cId="4033711133" sldId="2147483961"/>
              <ac:spMk id="4" creationId="{00000000-0000-0000-0000-000000000000}"/>
            </ac:spMkLst>
          </pc:spChg>
          <pc:spChg chg="mod">
            <ac:chgData name="Sion Pritchard" userId="7efb9fd462e5724e" providerId="LiveId" clId="{CF49A2C8-E9A6-439B-B4A5-2B68A7583343}" dt="2025-09-05T15:34:16.853" v="0"/>
            <ac:spMkLst>
              <pc:docMk/>
              <pc:sldMasterMk cId="2309581950" sldId="2147483868"/>
              <pc:sldLayoutMk cId="4033711133" sldId="2147483961"/>
              <ac:spMk id="5" creationId="{00000000-0000-0000-0000-000000000000}"/>
            </ac:spMkLst>
          </pc:spChg>
          <pc:spChg chg="mod">
            <ac:chgData name="Sion Pritchard" userId="7efb9fd462e5724e" providerId="LiveId" clId="{CF49A2C8-E9A6-439B-B4A5-2B68A7583343}" dt="2025-09-05T15:34:16.853" v="0"/>
            <ac:spMkLst>
              <pc:docMk/>
              <pc:sldMasterMk cId="2309581950" sldId="2147483868"/>
              <pc:sldLayoutMk cId="4033711133" sldId="2147483961"/>
              <ac:spMk id="6" creationId="{00000000-0000-0000-0000-000000000000}"/>
            </ac:spMkLst>
          </pc:spChg>
        </pc:sldLayoutChg>
        <pc:sldLayoutChg chg="modSp mod ord">
          <pc:chgData name="Sion Pritchard" userId="7efb9fd462e5724e" providerId="LiveId" clId="{CF49A2C8-E9A6-439B-B4A5-2B68A7583343}" dt="2025-09-05T15:34:16.853" v="0"/>
          <pc:sldLayoutMkLst>
            <pc:docMk/>
            <pc:sldMasterMk cId="2309581950" sldId="2147483868"/>
            <pc:sldLayoutMk cId="964146865" sldId="2147483962"/>
          </pc:sldLayoutMkLst>
          <pc:spChg chg="mod">
            <ac:chgData name="Sion Pritchard" userId="7efb9fd462e5724e" providerId="LiveId" clId="{CF49A2C8-E9A6-439B-B4A5-2B68A7583343}" dt="2025-09-05T15:34:16.853" v="0"/>
            <ac:spMkLst>
              <pc:docMk/>
              <pc:sldMasterMk cId="2309581950" sldId="2147483868"/>
              <pc:sldLayoutMk cId="964146865" sldId="2147483962"/>
              <ac:spMk id="2" creationId="{00000000-0000-0000-0000-000000000000}"/>
            </ac:spMkLst>
          </pc:spChg>
          <pc:spChg chg="mod">
            <ac:chgData name="Sion Pritchard" userId="7efb9fd462e5724e" providerId="LiveId" clId="{CF49A2C8-E9A6-439B-B4A5-2B68A7583343}" dt="2025-09-05T15:34:16.853" v="0"/>
            <ac:spMkLst>
              <pc:docMk/>
              <pc:sldMasterMk cId="2309581950" sldId="2147483868"/>
              <pc:sldLayoutMk cId="964146865" sldId="2147483962"/>
              <ac:spMk id="3" creationId="{00000000-0000-0000-0000-000000000000}"/>
            </ac:spMkLst>
          </pc:spChg>
          <pc:spChg chg="mod">
            <ac:chgData name="Sion Pritchard" userId="7efb9fd462e5724e" providerId="LiveId" clId="{CF49A2C8-E9A6-439B-B4A5-2B68A7583343}" dt="2025-09-05T15:34:16.853" v="0"/>
            <ac:spMkLst>
              <pc:docMk/>
              <pc:sldMasterMk cId="2309581950" sldId="2147483868"/>
              <pc:sldLayoutMk cId="964146865" sldId="2147483962"/>
              <ac:spMk id="4" creationId="{00000000-0000-0000-0000-000000000000}"/>
            </ac:spMkLst>
          </pc:spChg>
          <pc:spChg chg="mod">
            <ac:chgData name="Sion Pritchard" userId="7efb9fd462e5724e" providerId="LiveId" clId="{CF49A2C8-E9A6-439B-B4A5-2B68A7583343}" dt="2025-09-05T15:34:16.853" v="0"/>
            <ac:spMkLst>
              <pc:docMk/>
              <pc:sldMasterMk cId="2309581950" sldId="2147483868"/>
              <pc:sldLayoutMk cId="964146865" sldId="2147483962"/>
              <ac:spMk id="5" creationId="{00000000-0000-0000-0000-000000000000}"/>
            </ac:spMkLst>
          </pc:spChg>
          <pc:spChg chg="mod">
            <ac:chgData name="Sion Pritchard" userId="7efb9fd462e5724e" providerId="LiveId" clId="{CF49A2C8-E9A6-439B-B4A5-2B68A7583343}" dt="2025-09-05T15:34:16.853" v="0"/>
            <ac:spMkLst>
              <pc:docMk/>
              <pc:sldMasterMk cId="2309581950" sldId="2147483868"/>
              <pc:sldLayoutMk cId="964146865" sldId="2147483962"/>
              <ac:spMk id="6" creationId="{00000000-0000-0000-0000-000000000000}"/>
            </ac:spMkLst>
          </pc:spChg>
          <pc:spChg chg="mod">
            <ac:chgData name="Sion Pritchard" userId="7efb9fd462e5724e" providerId="LiveId" clId="{CF49A2C8-E9A6-439B-B4A5-2B68A7583343}" dt="2025-09-05T15:34:16.853" v="0"/>
            <ac:spMkLst>
              <pc:docMk/>
              <pc:sldMasterMk cId="2309581950" sldId="2147483868"/>
              <pc:sldLayoutMk cId="964146865" sldId="2147483962"/>
              <ac:spMk id="7" creationId="{00000000-0000-0000-0000-000000000000}"/>
            </ac:spMkLst>
          </pc:spChg>
        </pc:sldLayoutChg>
        <pc:sldLayoutChg chg="modSp mod ord">
          <pc:chgData name="Sion Pritchard" userId="7efb9fd462e5724e" providerId="LiveId" clId="{CF49A2C8-E9A6-439B-B4A5-2B68A7583343}" dt="2025-09-05T15:34:16.853" v="0"/>
          <pc:sldLayoutMkLst>
            <pc:docMk/>
            <pc:sldMasterMk cId="2309581950" sldId="2147483868"/>
            <pc:sldLayoutMk cId="1624462523" sldId="2147483963"/>
          </pc:sldLayoutMkLst>
          <pc:spChg chg="mod">
            <ac:chgData name="Sion Pritchard" userId="7efb9fd462e5724e" providerId="LiveId" clId="{CF49A2C8-E9A6-439B-B4A5-2B68A7583343}" dt="2025-09-05T15:34:16.853" v="0"/>
            <ac:spMkLst>
              <pc:docMk/>
              <pc:sldMasterMk cId="2309581950" sldId="2147483868"/>
              <pc:sldLayoutMk cId="1624462523" sldId="2147483963"/>
              <ac:spMk id="2" creationId="{00000000-0000-0000-0000-000000000000}"/>
            </ac:spMkLst>
          </pc:spChg>
          <pc:spChg chg="mod">
            <ac:chgData name="Sion Pritchard" userId="7efb9fd462e5724e" providerId="LiveId" clId="{CF49A2C8-E9A6-439B-B4A5-2B68A7583343}" dt="2025-09-05T15:34:16.853" v="0"/>
            <ac:spMkLst>
              <pc:docMk/>
              <pc:sldMasterMk cId="2309581950" sldId="2147483868"/>
              <pc:sldLayoutMk cId="1624462523" sldId="2147483963"/>
              <ac:spMk id="3" creationId="{00000000-0000-0000-0000-000000000000}"/>
            </ac:spMkLst>
          </pc:spChg>
          <pc:spChg chg="mod">
            <ac:chgData name="Sion Pritchard" userId="7efb9fd462e5724e" providerId="LiveId" clId="{CF49A2C8-E9A6-439B-B4A5-2B68A7583343}" dt="2025-09-05T15:34:16.853" v="0"/>
            <ac:spMkLst>
              <pc:docMk/>
              <pc:sldMasterMk cId="2309581950" sldId="2147483868"/>
              <pc:sldLayoutMk cId="1624462523" sldId="2147483963"/>
              <ac:spMk id="4" creationId="{00000000-0000-0000-0000-000000000000}"/>
            </ac:spMkLst>
          </pc:spChg>
          <pc:spChg chg="mod">
            <ac:chgData name="Sion Pritchard" userId="7efb9fd462e5724e" providerId="LiveId" clId="{CF49A2C8-E9A6-439B-B4A5-2B68A7583343}" dt="2025-09-05T15:34:16.853" v="0"/>
            <ac:spMkLst>
              <pc:docMk/>
              <pc:sldMasterMk cId="2309581950" sldId="2147483868"/>
              <pc:sldLayoutMk cId="1624462523" sldId="2147483963"/>
              <ac:spMk id="5" creationId="{00000000-0000-0000-0000-000000000000}"/>
            </ac:spMkLst>
          </pc:spChg>
          <pc:spChg chg="mod">
            <ac:chgData name="Sion Pritchard" userId="7efb9fd462e5724e" providerId="LiveId" clId="{CF49A2C8-E9A6-439B-B4A5-2B68A7583343}" dt="2025-09-05T15:34:16.853" v="0"/>
            <ac:spMkLst>
              <pc:docMk/>
              <pc:sldMasterMk cId="2309581950" sldId="2147483868"/>
              <pc:sldLayoutMk cId="1624462523" sldId="2147483963"/>
              <ac:spMk id="6" creationId="{00000000-0000-0000-0000-000000000000}"/>
            </ac:spMkLst>
          </pc:spChg>
          <pc:spChg chg="mod">
            <ac:chgData name="Sion Pritchard" userId="7efb9fd462e5724e" providerId="LiveId" clId="{CF49A2C8-E9A6-439B-B4A5-2B68A7583343}" dt="2025-09-05T15:34:16.853" v="0"/>
            <ac:spMkLst>
              <pc:docMk/>
              <pc:sldMasterMk cId="2309581950" sldId="2147483868"/>
              <pc:sldLayoutMk cId="1624462523" sldId="2147483963"/>
              <ac:spMk id="7" creationId="{00000000-0000-0000-0000-000000000000}"/>
            </ac:spMkLst>
          </pc:spChg>
          <pc:spChg chg="mod">
            <ac:chgData name="Sion Pritchard" userId="7efb9fd462e5724e" providerId="LiveId" clId="{CF49A2C8-E9A6-439B-B4A5-2B68A7583343}" dt="2025-09-05T15:34:16.853" v="0"/>
            <ac:spMkLst>
              <pc:docMk/>
              <pc:sldMasterMk cId="2309581950" sldId="2147483868"/>
              <pc:sldLayoutMk cId="1624462523" sldId="2147483963"/>
              <ac:spMk id="8" creationId="{00000000-0000-0000-0000-000000000000}"/>
            </ac:spMkLst>
          </pc:spChg>
          <pc:spChg chg="mod">
            <ac:chgData name="Sion Pritchard" userId="7efb9fd462e5724e" providerId="LiveId" clId="{CF49A2C8-E9A6-439B-B4A5-2B68A7583343}" dt="2025-09-05T15:34:16.853" v="0"/>
            <ac:spMkLst>
              <pc:docMk/>
              <pc:sldMasterMk cId="2309581950" sldId="2147483868"/>
              <pc:sldLayoutMk cId="1624462523" sldId="2147483963"/>
              <ac:spMk id="9" creationId="{00000000-0000-0000-0000-000000000000}"/>
            </ac:spMkLst>
          </pc:spChg>
        </pc:sldLayoutChg>
        <pc:sldLayoutChg chg="modSp mod ord">
          <pc:chgData name="Sion Pritchard" userId="7efb9fd462e5724e" providerId="LiveId" clId="{CF49A2C8-E9A6-439B-B4A5-2B68A7583343}" dt="2025-09-05T15:34:16.853" v="0"/>
          <pc:sldLayoutMkLst>
            <pc:docMk/>
            <pc:sldMasterMk cId="2309581950" sldId="2147483868"/>
            <pc:sldLayoutMk cId="2161444079" sldId="2147483964"/>
          </pc:sldLayoutMkLst>
          <pc:spChg chg="mod">
            <ac:chgData name="Sion Pritchard" userId="7efb9fd462e5724e" providerId="LiveId" clId="{CF49A2C8-E9A6-439B-B4A5-2B68A7583343}" dt="2025-09-05T15:34:16.853" v="0"/>
            <ac:spMkLst>
              <pc:docMk/>
              <pc:sldMasterMk cId="2309581950" sldId="2147483868"/>
              <pc:sldLayoutMk cId="2161444079" sldId="2147483964"/>
              <ac:spMk id="2" creationId="{00000000-0000-0000-0000-000000000000}"/>
            </ac:spMkLst>
          </pc:spChg>
          <pc:spChg chg="mod">
            <ac:chgData name="Sion Pritchard" userId="7efb9fd462e5724e" providerId="LiveId" clId="{CF49A2C8-E9A6-439B-B4A5-2B68A7583343}" dt="2025-09-05T15:34:16.853" v="0"/>
            <ac:spMkLst>
              <pc:docMk/>
              <pc:sldMasterMk cId="2309581950" sldId="2147483868"/>
              <pc:sldLayoutMk cId="2161444079" sldId="2147483964"/>
              <ac:spMk id="3" creationId="{00000000-0000-0000-0000-000000000000}"/>
            </ac:spMkLst>
          </pc:spChg>
          <pc:spChg chg="mod">
            <ac:chgData name="Sion Pritchard" userId="7efb9fd462e5724e" providerId="LiveId" clId="{CF49A2C8-E9A6-439B-B4A5-2B68A7583343}" dt="2025-09-05T15:34:16.853" v="0"/>
            <ac:spMkLst>
              <pc:docMk/>
              <pc:sldMasterMk cId="2309581950" sldId="2147483868"/>
              <pc:sldLayoutMk cId="2161444079" sldId="2147483964"/>
              <ac:spMk id="4" creationId="{00000000-0000-0000-0000-000000000000}"/>
            </ac:spMkLst>
          </pc:spChg>
          <pc:spChg chg="mod">
            <ac:chgData name="Sion Pritchard" userId="7efb9fd462e5724e" providerId="LiveId" clId="{CF49A2C8-E9A6-439B-B4A5-2B68A7583343}" dt="2025-09-05T15:34:16.853" v="0"/>
            <ac:spMkLst>
              <pc:docMk/>
              <pc:sldMasterMk cId="2309581950" sldId="2147483868"/>
              <pc:sldLayoutMk cId="2161444079" sldId="2147483964"/>
              <ac:spMk id="5" creationId="{00000000-0000-0000-0000-000000000000}"/>
            </ac:spMkLst>
          </pc:spChg>
        </pc:sldLayoutChg>
        <pc:sldLayoutChg chg="modSp mod ord">
          <pc:chgData name="Sion Pritchard" userId="7efb9fd462e5724e" providerId="LiveId" clId="{CF49A2C8-E9A6-439B-B4A5-2B68A7583343}" dt="2025-09-05T15:34:16.853" v="0"/>
          <pc:sldLayoutMkLst>
            <pc:docMk/>
            <pc:sldMasterMk cId="2309581950" sldId="2147483868"/>
            <pc:sldLayoutMk cId="3918927739" sldId="2147483965"/>
          </pc:sldLayoutMkLst>
          <pc:spChg chg="mod">
            <ac:chgData name="Sion Pritchard" userId="7efb9fd462e5724e" providerId="LiveId" clId="{CF49A2C8-E9A6-439B-B4A5-2B68A7583343}" dt="2025-09-05T15:34:16.853" v="0"/>
            <ac:spMkLst>
              <pc:docMk/>
              <pc:sldMasterMk cId="2309581950" sldId="2147483868"/>
              <pc:sldLayoutMk cId="3918927739" sldId="2147483965"/>
              <ac:spMk id="2" creationId="{00000000-0000-0000-0000-000000000000}"/>
            </ac:spMkLst>
          </pc:spChg>
          <pc:spChg chg="mod">
            <ac:chgData name="Sion Pritchard" userId="7efb9fd462e5724e" providerId="LiveId" clId="{CF49A2C8-E9A6-439B-B4A5-2B68A7583343}" dt="2025-09-05T15:34:16.853" v="0"/>
            <ac:spMkLst>
              <pc:docMk/>
              <pc:sldMasterMk cId="2309581950" sldId="2147483868"/>
              <pc:sldLayoutMk cId="3918927739" sldId="2147483965"/>
              <ac:spMk id="3" creationId="{00000000-0000-0000-0000-000000000000}"/>
            </ac:spMkLst>
          </pc:spChg>
          <pc:spChg chg="mod">
            <ac:chgData name="Sion Pritchard" userId="7efb9fd462e5724e" providerId="LiveId" clId="{CF49A2C8-E9A6-439B-B4A5-2B68A7583343}" dt="2025-09-05T15:34:16.853" v="0"/>
            <ac:spMkLst>
              <pc:docMk/>
              <pc:sldMasterMk cId="2309581950" sldId="2147483868"/>
              <pc:sldLayoutMk cId="3918927739" sldId="2147483965"/>
              <ac:spMk id="4" creationId="{00000000-0000-0000-0000-000000000000}"/>
            </ac:spMkLst>
          </pc:spChg>
        </pc:sldLayoutChg>
        <pc:sldLayoutChg chg="modSp mod ord">
          <pc:chgData name="Sion Pritchard" userId="7efb9fd462e5724e" providerId="LiveId" clId="{CF49A2C8-E9A6-439B-B4A5-2B68A7583343}" dt="2025-09-05T15:34:16.853" v="0"/>
          <pc:sldLayoutMkLst>
            <pc:docMk/>
            <pc:sldMasterMk cId="2309581950" sldId="2147483868"/>
            <pc:sldLayoutMk cId="1996777890" sldId="2147483966"/>
          </pc:sldLayoutMkLst>
          <pc:spChg chg="mod">
            <ac:chgData name="Sion Pritchard" userId="7efb9fd462e5724e" providerId="LiveId" clId="{CF49A2C8-E9A6-439B-B4A5-2B68A7583343}" dt="2025-09-05T15:34:16.853" v="0"/>
            <ac:spMkLst>
              <pc:docMk/>
              <pc:sldMasterMk cId="2309581950" sldId="2147483868"/>
              <pc:sldLayoutMk cId="1996777890" sldId="2147483966"/>
              <ac:spMk id="2" creationId="{00000000-0000-0000-0000-000000000000}"/>
            </ac:spMkLst>
          </pc:spChg>
          <pc:spChg chg="mod">
            <ac:chgData name="Sion Pritchard" userId="7efb9fd462e5724e" providerId="LiveId" clId="{CF49A2C8-E9A6-439B-B4A5-2B68A7583343}" dt="2025-09-05T15:34:16.853" v="0"/>
            <ac:spMkLst>
              <pc:docMk/>
              <pc:sldMasterMk cId="2309581950" sldId="2147483868"/>
              <pc:sldLayoutMk cId="1996777890" sldId="2147483966"/>
              <ac:spMk id="3" creationId="{00000000-0000-0000-0000-000000000000}"/>
            </ac:spMkLst>
          </pc:spChg>
          <pc:spChg chg="mod">
            <ac:chgData name="Sion Pritchard" userId="7efb9fd462e5724e" providerId="LiveId" clId="{CF49A2C8-E9A6-439B-B4A5-2B68A7583343}" dt="2025-09-05T15:34:16.853" v="0"/>
            <ac:spMkLst>
              <pc:docMk/>
              <pc:sldMasterMk cId="2309581950" sldId="2147483868"/>
              <pc:sldLayoutMk cId="1996777890" sldId="2147483966"/>
              <ac:spMk id="4" creationId="{00000000-0000-0000-0000-000000000000}"/>
            </ac:spMkLst>
          </pc:spChg>
          <pc:spChg chg="mod">
            <ac:chgData name="Sion Pritchard" userId="7efb9fd462e5724e" providerId="LiveId" clId="{CF49A2C8-E9A6-439B-B4A5-2B68A7583343}" dt="2025-09-05T15:34:16.853" v="0"/>
            <ac:spMkLst>
              <pc:docMk/>
              <pc:sldMasterMk cId="2309581950" sldId="2147483868"/>
              <pc:sldLayoutMk cId="1996777890" sldId="2147483966"/>
              <ac:spMk id="5" creationId="{00000000-0000-0000-0000-000000000000}"/>
            </ac:spMkLst>
          </pc:spChg>
          <pc:spChg chg="mod">
            <ac:chgData name="Sion Pritchard" userId="7efb9fd462e5724e" providerId="LiveId" clId="{CF49A2C8-E9A6-439B-B4A5-2B68A7583343}" dt="2025-09-05T15:34:16.853" v="0"/>
            <ac:spMkLst>
              <pc:docMk/>
              <pc:sldMasterMk cId="2309581950" sldId="2147483868"/>
              <pc:sldLayoutMk cId="1996777890" sldId="2147483966"/>
              <ac:spMk id="6" creationId="{00000000-0000-0000-0000-000000000000}"/>
            </ac:spMkLst>
          </pc:spChg>
          <pc:spChg chg="mod">
            <ac:chgData name="Sion Pritchard" userId="7efb9fd462e5724e" providerId="LiveId" clId="{CF49A2C8-E9A6-439B-B4A5-2B68A7583343}" dt="2025-09-05T15:34:16.853" v="0"/>
            <ac:spMkLst>
              <pc:docMk/>
              <pc:sldMasterMk cId="2309581950" sldId="2147483868"/>
              <pc:sldLayoutMk cId="1996777890" sldId="2147483966"/>
              <ac:spMk id="7" creationId="{00000000-0000-0000-0000-000000000000}"/>
            </ac:spMkLst>
          </pc:spChg>
        </pc:sldLayoutChg>
        <pc:sldLayoutChg chg="modSp mod ord">
          <pc:chgData name="Sion Pritchard" userId="7efb9fd462e5724e" providerId="LiveId" clId="{CF49A2C8-E9A6-439B-B4A5-2B68A7583343}" dt="2025-09-05T15:34:16.853" v="0"/>
          <pc:sldLayoutMkLst>
            <pc:docMk/>
            <pc:sldMasterMk cId="2309581950" sldId="2147483868"/>
            <pc:sldLayoutMk cId="1388114030" sldId="2147483967"/>
          </pc:sldLayoutMkLst>
          <pc:spChg chg="mod">
            <ac:chgData name="Sion Pritchard" userId="7efb9fd462e5724e" providerId="LiveId" clId="{CF49A2C8-E9A6-439B-B4A5-2B68A7583343}" dt="2025-09-05T15:34:16.853" v="0"/>
            <ac:spMkLst>
              <pc:docMk/>
              <pc:sldMasterMk cId="2309581950" sldId="2147483868"/>
              <pc:sldLayoutMk cId="1388114030" sldId="2147483967"/>
              <ac:spMk id="2" creationId="{00000000-0000-0000-0000-000000000000}"/>
            </ac:spMkLst>
          </pc:spChg>
          <pc:spChg chg="mod">
            <ac:chgData name="Sion Pritchard" userId="7efb9fd462e5724e" providerId="LiveId" clId="{CF49A2C8-E9A6-439B-B4A5-2B68A7583343}" dt="2025-09-05T15:34:16.853" v="0"/>
            <ac:spMkLst>
              <pc:docMk/>
              <pc:sldMasterMk cId="2309581950" sldId="2147483868"/>
              <pc:sldLayoutMk cId="1388114030" sldId="2147483967"/>
              <ac:spMk id="3" creationId="{00000000-0000-0000-0000-000000000000}"/>
            </ac:spMkLst>
          </pc:spChg>
          <pc:spChg chg="mod">
            <ac:chgData name="Sion Pritchard" userId="7efb9fd462e5724e" providerId="LiveId" clId="{CF49A2C8-E9A6-439B-B4A5-2B68A7583343}" dt="2025-09-05T15:34:16.853" v="0"/>
            <ac:spMkLst>
              <pc:docMk/>
              <pc:sldMasterMk cId="2309581950" sldId="2147483868"/>
              <pc:sldLayoutMk cId="1388114030" sldId="2147483967"/>
              <ac:spMk id="4" creationId="{00000000-0000-0000-0000-000000000000}"/>
            </ac:spMkLst>
          </pc:spChg>
          <pc:spChg chg="mod">
            <ac:chgData name="Sion Pritchard" userId="7efb9fd462e5724e" providerId="LiveId" clId="{CF49A2C8-E9A6-439B-B4A5-2B68A7583343}" dt="2025-09-05T15:34:16.853" v="0"/>
            <ac:spMkLst>
              <pc:docMk/>
              <pc:sldMasterMk cId="2309581950" sldId="2147483868"/>
              <pc:sldLayoutMk cId="1388114030" sldId="2147483967"/>
              <ac:spMk id="5" creationId="{00000000-0000-0000-0000-000000000000}"/>
            </ac:spMkLst>
          </pc:spChg>
          <pc:spChg chg="mod">
            <ac:chgData name="Sion Pritchard" userId="7efb9fd462e5724e" providerId="LiveId" clId="{CF49A2C8-E9A6-439B-B4A5-2B68A7583343}" dt="2025-09-05T15:34:16.853" v="0"/>
            <ac:spMkLst>
              <pc:docMk/>
              <pc:sldMasterMk cId="2309581950" sldId="2147483868"/>
              <pc:sldLayoutMk cId="1388114030" sldId="2147483967"/>
              <ac:spMk id="6" creationId="{00000000-0000-0000-0000-000000000000}"/>
            </ac:spMkLst>
          </pc:spChg>
          <pc:spChg chg="mod">
            <ac:chgData name="Sion Pritchard" userId="7efb9fd462e5724e" providerId="LiveId" clId="{CF49A2C8-E9A6-439B-B4A5-2B68A7583343}" dt="2025-09-05T15:34:16.853" v="0"/>
            <ac:spMkLst>
              <pc:docMk/>
              <pc:sldMasterMk cId="2309581950" sldId="2147483868"/>
              <pc:sldLayoutMk cId="1388114030" sldId="2147483967"/>
              <ac:spMk id="7" creationId="{00000000-0000-0000-0000-000000000000}"/>
            </ac:spMkLst>
          </pc:spChg>
        </pc:sldLayoutChg>
        <pc:sldLayoutChg chg="modSp mod ord">
          <pc:chgData name="Sion Pritchard" userId="7efb9fd462e5724e" providerId="LiveId" clId="{CF49A2C8-E9A6-439B-B4A5-2B68A7583343}" dt="2025-09-05T15:34:16.853" v="0"/>
          <pc:sldLayoutMkLst>
            <pc:docMk/>
            <pc:sldMasterMk cId="2309581950" sldId="2147483868"/>
            <pc:sldLayoutMk cId="1816035949" sldId="2147483968"/>
          </pc:sldLayoutMkLst>
          <pc:spChg chg="mod">
            <ac:chgData name="Sion Pritchard" userId="7efb9fd462e5724e" providerId="LiveId" clId="{CF49A2C8-E9A6-439B-B4A5-2B68A7583343}" dt="2025-09-05T15:34:16.853" v="0"/>
            <ac:spMkLst>
              <pc:docMk/>
              <pc:sldMasterMk cId="2309581950" sldId="2147483868"/>
              <pc:sldLayoutMk cId="1816035949" sldId="2147483968"/>
              <ac:spMk id="2" creationId="{00000000-0000-0000-0000-000000000000}"/>
            </ac:spMkLst>
          </pc:spChg>
          <pc:spChg chg="mod">
            <ac:chgData name="Sion Pritchard" userId="7efb9fd462e5724e" providerId="LiveId" clId="{CF49A2C8-E9A6-439B-B4A5-2B68A7583343}" dt="2025-09-05T15:34:16.853" v="0"/>
            <ac:spMkLst>
              <pc:docMk/>
              <pc:sldMasterMk cId="2309581950" sldId="2147483868"/>
              <pc:sldLayoutMk cId="1816035949" sldId="2147483968"/>
              <ac:spMk id="3" creationId="{00000000-0000-0000-0000-000000000000}"/>
            </ac:spMkLst>
          </pc:spChg>
          <pc:spChg chg="mod">
            <ac:chgData name="Sion Pritchard" userId="7efb9fd462e5724e" providerId="LiveId" clId="{CF49A2C8-E9A6-439B-B4A5-2B68A7583343}" dt="2025-09-05T15:34:16.853" v="0"/>
            <ac:spMkLst>
              <pc:docMk/>
              <pc:sldMasterMk cId="2309581950" sldId="2147483868"/>
              <pc:sldLayoutMk cId="1816035949" sldId="2147483968"/>
              <ac:spMk id="4" creationId="{00000000-0000-0000-0000-000000000000}"/>
            </ac:spMkLst>
          </pc:spChg>
          <pc:spChg chg="mod">
            <ac:chgData name="Sion Pritchard" userId="7efb9fd462e5724e" providerId="LiveId" clId="{CF49A2C8-E9A6-439B-B4A5-2B68A7583343}" dt="2025-09-05T15:34:16.853" v="0"/>
            <ac:spMkLst>
              <pc:docMk/>
              <pc:sldMasterMk cId="2309581950" sldId="2147483868"/>
              <pc:sldLayoutMk cId="1816035949" sldId="2147483968"/>
              <ac:spMk id="5" creationId="{00000000-0000-0000-0000-000000000000}"/>
            </ac:spMkLst>
          </pc:spChg>
          <pc:spChg chg="mod">
            <ac:chgData name="Sion Pritchard" userId="7efb9fd462e5724e" providerId="LiveId" clId="{CF49A2C8-E9A6-439B-B4A5-2B68A7583343}" dt="2025-09-05T15:34:16.853" v="0"/>
            <ac:spMkLst>
              <pc:docMk/>
              <pc:sldMasterMk cId="2309581950" sldId="2147483868"/>
              <pc:sldLayoutMk cId="1816035949" sldId="2147483968"/>
              <ac:spMk id="6" creationId="{00000000-0000-0000-0000-000000000000}"/>
            </ac:spMkLst>
          </pc:spChg>
          <pc:spChg chg="mod">
            <ac:chgData name="Sion Pritchard" userId="7efb9fd462e5724e" providerId="LiveId" clId="{CF49A2C8-E9A6-439B-B4A5-2B68A7583343}" dt="2025-09-05T15:34:16.853" v="0"/>
            <ac:spMkLst>
              <pc:docMk/>
              <pc:sldMasterMk cId="2309581950" sldId="2147483868"/>
              <pc:sldLayoutMk cId="1816035949" sldId="2147483968"/>
              <ac:spMk id="7" creationId="{00000000-0000-0000-0000-000000000000}"/>
            </ac:spMkLst>
          </pc:spChg>
        </pc:sldLayoutChg>
        <pc:sldLayoutChg chg="modSp mod ord">
          <pc:chgData name="Sion Pritchard" userId="7efb9fd462e5724e" providerId="LiveId" clId="{CF49A2C8-E9A6-439B-B4A5-2B68A7583343}" dt="2025-09-05T15:34:16.853" v="0"/>
          <pc:sldLayoutMkLst>
            <pc:docMk/>
            <pc:sldMasterMk cId="2309581950" sldId="2147483868"/>
            <pc:sldLayoutMk cId="2123246376" sldId="2147483969"/>
          </pc:sldLayoutMkLst>
          <pc:spChg chg="mod">
            <ac:chgData name="Sion Pritchard" userId="7efb9fd462e5724e" providerId="LiveId" clId="{CF49A2C8-E9A6-439B-B4A5-2B68A7583343}" dt="2025-09-05T15:34:16.853" v="0"/>
            <ac:spMkLst>
              <pc:docMk/>
              <pc:sldMasterMk cId="2309581950" sldId="2147483868"/>
              <pc:sldLayoutMk cId="2123246376" sldId="2147483969"/>
              <ac:spMk id="2" creationId="{00000000-0000-0000-0000-000000000000}"/>
            </ac:spMkLst>
          </pc:spChg>
          <pc:spChg chg="mod">
            <ac:chgData name="Sion Pritchard" userId="7efb9fd462e5724e" providerId="LiveId" clId="{CF49A2C8-E9A6-439B-B4A5-2B68A7583343}" dt="2025-09-05T15:34:16.853" v="0"/>
            <ac:spMkLst>
              <pc:docMk/>
              <pc:sldMasterMk cId="2309581950" sldId="2147483868"/>
              <pc:sldLayoutMk cId="2123246376" sldId="2147483969"/>
              <ac:spMk id="4" creationId="{00000000-0000-0000-0000-000000000000}"/>
            </ac:spMkLst>
          </pc:spChg>
          <pc:spChg chg="mod">
            <ac:chgData name="Sion Pritchard" userId="7efb9fd462e5724e" providerId="LiveId" clId="{CF49A2C8-E9A6-439B-B4A5-2B68A7583343}" dt="2025-09-05T15:34:16.853" v="0"/>
            <ac:spMkLst>
              <pc:docMk/>
              <pc:sldMasterMk cId="2309581950" sldId="2147483868"/>
              <pc:sldLayoutMk cId="2123246376" sldId="2147483969"/>
              <ac:spMk id="5" creationId="{00000000-0000-0000-0000-000000000000}"/>
            </ac:spMkLst>
          </pc:spChg>
          <pc:spChg chg="mod">
            <ac:chgData name="Sion Pritchard" userId="7efb9fd462e5724e" providerId="LiveId" clId="{CF49A2C8-E9A6-439B-B4A5-2B68A7583343}" dt="2025-09-05T15:34:16.853" v="0"/>
            <ac:spMkLst>
              <pc:docMk/>
              <pc:sldMasterMk cId="2309581950" sldId="2147483868"/>
              <pc:sldLayoutMk cId="2123246376" sldId="2147483969"/>
              <ac:spMk id="6" creationId="{00000000-0000-0000-0000-000000000000}"/>
            </ac:spMkLst>
          </pc:spChg>
          <pc:spChg chg="mod">
            <ac:chgData name="Sion Pritchard" userId="7efb9fd462e5724e" providerId="LiveId" clId="{CF49A2C8-E9A6-439B-B4A5-2B68A7583343}" dt="2025-09-05T15:34:16.853" v="0"/>
            <ac:spMkLst>
              <pc:docMk/>
              <pc:sldMasterMk cId="2309581950" sldId="2147483868"/>
              <pc:sldLayoutMk cId="2123246376" sldId="2147483969"/>
              <ac:spMk id="7" creationId="{00000000-0000-0000-0000-000000000000}"/>
            </ac:spMkLst>
          </pc:spChg>
        </pc:sldLayoutChg>
        <pc:sldLayoutChg chg="modSp mod ord">
          <pc:chgData name="Sion Pritchard" userId="7efb9fd462e5724e" providerId="LiveId" clId="{CF49A2C8-E9A6-439B-B4A5-2B68A7583343}" dt="2025-09-05T15:34:16.853" v="0"/>
          <pc:sldLayoutMkLst>
            <pc:docMk/>
            <pc:sldMasterMk cId="2309581950" sldId="2147483868"/>
            <pc:sldLayoutMk cId="1109783584" sldId="2147483970"/>
          </pc:sldLayoutMkLst>
          <pc:spChg chg="mod">
            <ac:chgData name="Sion Pritchard" userId="7efb9fd462e5724e" providerId="LiveId" clId="{CF49A2C8-E9A6-439B-B4A5-2B68A7583343}" dt="2025-09-05T15:34:16.853" v="0"/>
            <ac:spMkLst>
              <pc:docMk/>
              <pc:sldMasterMk cId="2309581950" sldId="2147483868"/>
              <pc:sldLayoutMk cId="1109783584" sldId="2147483970"/>
              <ac:spMk id="2" creationId="{00000000-0000-0000-0000-000000000000}"/>
            </ac:spMkLst>
          </pc:spChg>
          <pc:spChg chg="mod">
            <ac:chgData name="Sion Pritchard" userId="7efb9fd462e5724e" providerId="LiveId" clId="{CF49A2C8-E9A6-439B-B4A5-2B68A7583343}" dt="2025-09-05T15:34:16.853" v="0"/>
            <ac:spMkLst>
              <pc:docMk/>
              <pc:sldMasterMk cId="2309581950" sldId="2147483868"/>
              <pc:sldLayoutMk cId="1109783584" sldId="2147483970"/>
              <ac:spMk id="4" creationId="{00000000-0000-0000-0000-000000000000}"/>
            </ac:spMkLst>
          </pc:spChg>
          <pc:spChg chg="mod">
            <ac:chgData name="Sion Pritchard" userId="7efb9fd462e5724e" providerId="LiveId" clId="{CF49A2C8-E9A6-439B-B4A5-2B68A7583343}" dt="2025-09-05T15:34:16.853" v="0"/>
            <ac:spMkLst>
              <pc:docMk/>
              <pc:sldMasterMk cId="2309581950" sldId="2147483868"/>
              <pc:sldLayoutMk cId="1109783584" sldId="2147483970"/>
              <ac:spMk id="5" creationId="{00000000-0000-0000-0000-000000000000}"/>
            </ac:spMkLst>
          </pc:spChg>
          <pc:spChg chg="mod">
            <ac:chgData name="Sion Pritchard" userId="7efb9fd462e5724e" providerId="LiveId" clId="{CF49A2C8-E9A6-439B-B4A5-2B68A7583343}" dt="2025-09-05T15:34:16.853" v="0"/>
            <ac:spMkLst>
              <pc:docMk/>
              <pc:sldMasterMk cId="2309581950" sldId="2147483868"/>
              <pc:sldLayoutMk cId="1109783584" sldId="2147483970"/>
              <ac:spMk id="6" creationId="{00000000-0000-0000-0000-000000000000}"/>
            </ac:spMkLst>
          </pc:spChg>
          <pc:spChg chg="mod">
            <ac:chgData name="Sion Pritchard" userId="7efb9fd462e5724e" providerId="LiveId" clId="{CF49A2C8-E9A6-439B-B4A5-2B68A7583343}" dt="2025-09-05T15:34:16.853" v="0"/>
            <ac:spMkLst>
              <pc:docMk/>
              <pc:sldMasterMk cId="2309581950" sldId="2147483868"/>
              <pc:sldLayoutMk cId="1109783584" sldId="2147483970"/>
              <ac:spMk id="7" creationId="{00000000-0000-0000-0000-000000000000}"/>
            </ac:spMkLst>
          </pc:spChg>
          <pc:spChg chg="mod">
            <ac:chgData name="Sion Pritchard" userId="7efb9fd462e5724e" providerId="LiveId" clId="{CF49A2C8-E9A6-439B-B4A5-2B68A7583343}" dt="2025-09-05T15:34:16.853" v="0"/>
            <ac:spMkLst>
              <pc:docMk/>
              <pc:sldMasterMk cId="2309581950" sldId="2147483868"/>
              <pc:sldLayoutMk cId="1109783584" sldId="2147483970"/>
              <ac:spMk id="12" creationId="{00000000-0000-0000-0000-000000000000}"/>
            </ac:spMkLst>
          </pc:spChg>
        </pc:sldLayoutChg>
        <pc:sldLayoutChg chg="modSp mod ord">
          <pc:chgData name="Sion Pritchard" userId="7efb9fd462e5724e" providerId="LiveId" clId="{CF49A2C8-E9A6-439B-B4A5-2B68A7583343}" dt="2025-09-05T15:34:16.853" v="0"/>
          <pc:sldLayoutMkLst>
            <pc:docMk/>
            <pc:sldMasterMk cId="2309581950" sldId="2147483868"/>
            <pc:sldLayoutMk cId="476986320" sldId="2147483971"/>
          </pc:sldLayoutMkLst>
          <pc:spChg chg="mod">
            <ac:chgData name="Sion Pritchard" userId="7efb9fd462e5724e" providerId="LiveId" clId="{CF49A2C8-E9A6-439B-B4A5-2B68A7583343}" dt="2025-09-05T15:34:16.853" v="0"/>
            <ac:spMkLst>
              <pc:docMk/>
              <pc:sldMasterMk cId="2309581950" sldId="2147483868"/>
              <pc:sldLayoutMk cId="476986320" sldId="2147483971"/>
              <ac:spMk id="2" creationId="{00000000-0000-0000-0000-000000000000}"/>
            </ac:spMkLst>
          </pc:spChg>
          <pc:spChg chg="mod">
            <ac:chgData name="Sion Pritchard" userId="7efb9fd462e5724e" providerId="LiveId" clId="{CF49A2C8-E9A6-439B-B4A5-2B68A7583343}" dt="2025-09-05T15:34:16.853" v="0"/>
            <ac:spMkLst>
              <pc:docMk/>
              <pc:sldMasterMk cId="2309581950" sldId="2147483868"/>
              <pc:sldLayoutMk cId="476986320" sldId="2147483971"/>
              <ac:spMk id="4" creationId="{00000000-0000-0000-0000-000000000000}"/>
            </ac:spMkLst>
          </pc:spChg>
          <pc:spChg chg="mod">
            <ac:chgData name="Sion Pritchard" userId="7efb9fd462e5724e" providerId="LiveId" clId="{CF49A2C8-E9A6-439B-B4A5-2B68A7583343}" dt="2025-09-05T15:34:16.853" v="0"/>
            <ac:spMkLst>
              <pc:docMk/>
              <pc:sldMasterMk cId="2309581950" sldId="2147483868"/>
              <pc:sldLayoutMk cId="476986320" sldId="2147483971"/>
              <ac:spMk id="5" creationId="{00000000-0000-0000-0000-000000000000}"/>
            </ac:spMkLst>
          </pc:spChg>
          <pc:spChg chg="mod">
            <ac:chgData name="Sion Pritchard" userId="7efb9fd462e5724e" providerId="LiveId" clId="{CF49A2C8-E9A6-439B-B4A5-2B68A7583343}" dt="2025-09-05T15:34:16.853" v="0"/>
            <ac:spMkLst>
              <pc:docMk/>
              <pc:sldMasterMk cId="2309581950" sldId="2147483868"/>
              <pc:sldLayoutMk cId="476986320" sldId="2147483971"/>
              <ac:spMk id="6" creationId="{00000000-0000-0000-0000-000000000000}"/>
            </ac:spMkLst>
          </pc:spChg>
          <pc:spChg chg="mod">
            <ac:chgData name="Sion Pritchard" userId="7efb9fd462e5724e" providerId="LiveId" clId="{CF49A2C8-E9A6-439B-B4A5-2B68A7583343}" dt="2025-09-05T15:34:16.853" v="0"/>
            <ac:spMkLst>
              <pc:docMk/>
              <pc:sldMasterMk cId="2309581950" sldId="2147483868"/>
              <pc:sldLayoutMk cId="476986320" sldId="2147483971"/>
              <ac:spMk id="7" creationId="{00000000-0000-0000-0000-000000000000}"/>
            </ac:spMkLst>
          </pc:spChg>
        </pc:sldLayoutChg>
        <pc:sldLayoutChg chg="modSp mod ord">
          <pc:chgData name="Sion Pritchard" userId="7efb9fd462e5724e" providerId="LiveId" clId="{CF49A2C8-E9A6-439B-B4A5-2B68A7583343}" dt="2025-09-05T15:34:16.853" v="0"/>
          <pc:sldLayoutMkLst>
            <pc:docMk/>
            <pc:sldMasterMk cId="2309581950" sldId="2147483868"/>
            <pc:sldLayoutMk cId="4080978601" sldId="2147483972"/>
          </pc:sldLayoutMkLst>
          <pc:spChg chg="mod">
            <ac:chgData name="Sion Pritchard" userId="7efb9fd462e5724e" providerId="LiveId" clId="{CF49A2C8-E9A6-439B-B4A5-2B68A7583343}" dt="2025-09-05T15:34:16.853" v="0"/>
            <ac:spMkLst>
              <pc:docMk/>
              <pc:sldMasterMk cId="2309581950" sldId="2147483868"/>
              <pc:sldLayoutMk cId="4080978601" sldId="2147483972"/>
              <ac:spMk id="3" creationId="{00000000-0000-0000-0000-000000000000}"/>
            </ac:spMkLst>
          </pc:spChg>
          <pc:spChg chg="mod">
            <ac:chgData name="Sion Pritchard" userId="7efb9fd462e5724e" providerId="LiveId" clId="{CF49A2C8-E9A6-439B-B4A5-2B68A7583343}" dt="2025-09-05T15:34:16.853" v="0"/>
            <ac:spMkLst>
              <pc:docMk/>
              <pc:sldMasterMk cId="2309581950" sldId="2147483868"/>
              <pc:sldLayoutMk cId="4080978601" sldId="2147483972"/>
              <ac:spMk id="4" creationId="{00000000-0000-0000-0000-000000000000}"/>
            </ac:spMkLst>
          </pc:spChg>
          <pc:spChg chg="mod">
            <ac:chgData name="Sion Pritchard" userId="7efb9fd462e5724e" providerId="LiveId" clId="{CF49A2C8-E9A6-439B-B4A5-2B68A7583343}" dt="2025-09-05T15:34:16.853" v="0"/>
            <ac:spMkLst>
              <pc:docMk/>
              <pc:sldMasterMk cId="2309581950" sldId="2147483868"/>
              <pc:sldLayoutMk cId="4080978601" sldId="2147483972"/>
              <ac:spMk id="5" creationId="{00000000-0000-0000-0000-000000000000}"/>
            </ac:spMkLst>
          </pc:spChg>
          <pc:spChg chg="mod">
            <ac:chgData name="Sion Pritchard" userId="7efb9fd462e5724e" providerId="LiveId" clId="{CF49A2C8-E9A6-439B-B4A5-2B68A7583343}" dt="2025-09-05T15:34:16.853" v="0"/>
            <ac:spMkLst>
              <pc:docMk/>
              <pc:sldMasterMk cId="2309581950" sldId="2147483868"/>
              <pc:sldLayoutMk cId="4080978601" sldId="2147483972"/>
              <ac:spMk id="7" creationId="{00000000-0000-0000-0000-000000000000}"/>
            </ac:spMkLst>
          </pc:spChg>
          <pc:spChg chg="mod">
            <ac:chgData name="Sion Pritchard" userId="7efb9fd462e5724e" providerId="LiveId" clId="{CF49A2C8-E9A6-439B-B4A5-2B68A7583343}" dt="2025-09-05T15:34:16.853" v="0"/>
            <ac:spMkLst>
              <pc:docMk/>
              <pc:sldMasterMk cId="2309581950" sldId="2147483868"/>
              <pc:sldLayoutMk cId="4080978601" sldId="2147483972"/>
              <ac:spMk id="8" creationId="{00000000-0000-0000-0000-000000000000}"/>
            </ac:spMkLst>
          </pc:spChg>
          <pc:spChg chg="mod">
            <ac:chgData name="Sion Pritchard" userId="7efb9fd462e5724e" providerId="LiveId" clId="{CF49A2C8-E9A6-439B-B4A5-2B68A7583343}" dt="2025-09-05T15:34:16.853" v="0"/>
            <ac:spMkLst>
              <pc:docMk/>
              <pc:sldMasterMk cId="2309581950" sldId="2147483868"/>
              <pc:sldLayoutMk cId="4080978601" sldId="2147483972"/>
              <ac:spMk id="9" creationId="{00000000-0000-0000-0000-000000000000}"/>
            </ac:spMkLst>
          </pc:spChg>
          <pc:spChg chg="mod">
            <ac:chgData name="Sion Pritchard" userId="7efb9fd462e5724e" providerId="LiveId" clId="{CF49A2C8-E9A6-439B-B4A5-2B68A7583343}" dt="2025-09-05T15:34:16.853" v="0"/>
            <ac:spMkLst>
              <pc:docMk/>
              <pc:sldMasterMk cId="2309581950" sldId="2147483868"/>
              <pc:sldLayoutMk cId="4080978601" sldId="2147483972"/>
              <ac:spMk id="10" creationId="{00000000-0000-0000-0000-000000000000}"/>
            </ac:spMkLst>
          </pc:spChg>
          <pc:spChg chg="mod">
            <ac:chgData name="Sion Pritchard" userId="7efb9fd462e5724e" providerId="LiveId" clId="{CF49A2C8-E9A6-439B-B4A5-2B68A7583343}" dt="2025-09-05T15:34:16.853" v="0"/>
            <ac:spMkLst>
              <pc:docMk/>
              <pc:sldMasterMk cId="2309581950" sldId="2147483868"/>
              <pc:sldLayoutMk cId="4080978601" sldId="2147483972"/>
              <ac:spMk id="11" creationId="{00000000-0000-0000-0000-000000000000}"/>
            </ac:spMkLst>
          </pc:spChg>
          <pc:spChg chg="mod">
            <ac:chgData name="Sion Pritchard" userId="7efb9fd462e5724e" providerId="LiveId" clId="{CF49A2C8-E9A6-439B-B4A5-2B68A7583343}" dt="2025-09-05T15:34:16.853" v="0"/>
            <ac:spMkLst>
              <pc:docMk/>
              <pc:sldMasterMk cId="2309581950" sldId="2147483868"/>
              <pc:sldLayoutMk cId="4080978601" sldId="2147483972"/>
              <ac:spMk id="12" creationId="{00000000-0000-0000-0000-000000000000}"/>
            </ac:spMkLst>
          </pc:spChg>
          <pc:spChg chg="mod">
            <ac:chgData name="Sion Pritchard" userId="7efb9fd462e5724e" providerId="LiveId" clId="{CF49A2C8-E9A6-439B-B4A5-2B68A7583343}" dt="2025-09-05T15:34:16.853" v="0"/>
            <ac:spMkLst>
              <pc:docMk/>
              <pc:sldMasterMk cId="2309581950" sldId="2147483868"/>
              <pc:sldLayoutMk cId="4080978601" sldId="2147483972"/>
              <ac:spMk id="15" creationId="{00000000-0000-0000-0000-000000000000}"/>
            </ac:spMkLst>
          </pc:spChg>
        </pc:sldLayoutChg>
        <pc:sldLayoutChg chg="modSp mod ord">
          <pc:chgData name="Sion Pritchard" userId="7efb9fd462e5724e" providerId="LiveId" clId="{CF49A2C8-E9A6-439B-B4A5-2B68A7583343}" dt="2025-09-05T15:34:16.853" v="0"/>
          <pc:sldLayoutMkLst>
            <pc:docMk/>
            <pc:sldMasterMk cId="2309581950" sldId="2147483868"/>
            <pc:sldLayoutMk cId="2679406146" sldId="2147483973"/>
          </pc:sldLayoutMkLst>
          <pc:spChg chg="mod">
            <ac:chgData name="Sion Pritchard" userId="7efb9fd462e5724e" providerId="LiveId" clId="{CF49A2C8-E9A6-439B-B4A5-2B68A7583343}" dt="2025-09-05T15:34:16.853" v="0"/>
            <ac:spMkLst>
              <pc:docMk/>
              <pc:sldMasterMk cId="2309581950" sldId="2147483868"/>
              <pc:sldLayoutMk cId="2679406146" sldId="2147483973"/>
              <ac:spMk id="3" creationId="{00000000-0000-0000-0000-000000000000}"/>
            </ac:spMkLst>
          </pc:spChg>
          <pc:spChg chg="mod">
            <ac:chgData name="Sion Pritchard" userId="7efb9fd462e5724e" providerId="LiveId" clId="{CF49A2C8-E9A6-439B-B4A5-2B68A7583343}" dt="2025-09-05T15:34:16.853" v="0"/>
            <ac:spMkLst>
              <pc:docMk/>
              <pc:sldMasterMk cId="2309581950" sldId="2147483868"/>
              <pc:sldLayoutMk cId="2679406146" sldId="2147483973"/>
              <ac:spMk id="4" creationId="{00000000-0000-0000-0000-000000000000}"/>
            </ac:spMkLst>
          </pc:spChg>
          <pc:spChg chg="mod">
            <ac:chgData name="Sion Pritchard" userId="7efb9fd462e5724e" providerId="LiveId" clId="{CF49A2C8-E9A6-439B-B4A5-2B68A7583343}" dt="2025-09-05T15:34:16.853" v="0"/>
            <ac:spMkLst>
              <pc:docMk/>
              <pc:sldMasterMk cId="2309581950" sldId="2147483868"/>
              <pc:sldLayoutMk cId="2679406146" sldId="2147483973"/>
              <ac:spMk id="20" creationId="{00000000-0000-0000-0000-000000000000}"/>
            </ac:spMkLst>
          </pc:spChg>
          <pc:spChg chg="mod">
            <ac:chgData name="Sion Pritchard" userId="7efb9fd462e5724e" providerId="LiveId" clId="{CF49A2C8-E9A6-439B-B4A5-2B68A7583343}" dt="2025-09-05T15:34:16.853" v="0"/>
            <ac:spMkLst>
              <pc:docMk/>
              <pc:sldMasterMk cId="2309581950" sldId="2147483868"/>
              <pc:sldLayoutMk cId="2679406146" sldId="2147483973"/>
              <ac:spMk id="21" creationId="{00000000-0000-0000-0000-000000000000}"/>
            </ac:spMkLst>
          </pc:spChg>
          <pc:spChg chg="mod">
            <ac:chgData name="Sion Pritchard" userId="7efb9fd462e5724e" providerId="LiveId" clId="{CF49A2C8-E9A6-439B-B4A5-2B68A7583343}" dt="2025-09-05T15:34:16.853" v="0"/>
            <ac:spMkLst>
              <pc:docMk/>
              <pc:sldMasterMk cId="2309581950" sldId="2147483868"/>
              <pc:sldLayoutMk cId="2679406146" sldId="2147483973"/>
              <ac:spMk id="22" creationId="{00000000-0000-0000-0000-000000000000}"/>
            </ac:spMkLst>
          </pc:spChg>
          <pc:spChg chg="mod">
            <ac:chgData name="Sion Pritchard" userId="7efb9fd462e5724e" providerId="LiveId" clId="{CF49A2C8-E9A6-439B-B4A5-2B68A7583343}" dt="2025-09-05T15:34:16.853" v="0"/>
            <ac:spMkLst>
              <pc:docMk/>
              <pc:sldMasterMk cId="2309581950" sldId="2147483868"/>
              <pc:sldLayoutMk cId="2679406146" sldId="2147483973"/>
              <ac:spMk id="23" creationId="{00000000-0000-0000-0000-000000000000}"/>
            </ac:spMkLst>
          </pc:spChg>
          <pc:spChg chg="mod">
            <ac:chgData name="Sion Pritchard" userId="7efb9fd462e5724e" providerId="LiveId" clId="{CF49A2C8-E9A6-439B-B4A5-2B68A7583343}" dt="2025-09-05T15:34:16.853" v="0"/>
            <ac:spMkLst>
              <pc:docMk/>
              <pc:sldMasterMk cId="2309581950" sldId="2147483868"/>
              <pc:sldLayoutMk cId="2679406146" sldId="2147483973"/>
              <ac:spMk id="24" creationId="{00000000-0000-0000-0000-000000000000}"/>
            </ac:spMkLst>
          </pc:spChg>
          <pc:spChg chg="mod">
            <ac:chgData name="Sion Pritchard" userId="7efb9fd462e5724e" providerId="LiveId" clId="{CF49A2C8-E9A6-439B-B4A5-2B68A7583343}" dt="2025-09-05T15:34:16.853" v="0"/>
            <ac:spMkLst>
              <pc:docMk/>
              <pc:sldMasterMk cId="2309581950" sldId="2147483868"/>
              <pc:sldLayoutMk cId="2679406146" sldId="2147483973"/>
              <ac:spMk id="26" creationId="{00000000-0000-0000-0000-000000000000}"/>
            </ac:spMkLst>
          </pc:spChg>
          <pc:spChg chg="mod">
            <ac:chgData name="Sion Pritchard" userId="7efb9fd462e5724e" providerId="LiveId" clId="{CF49A2C8-E9A6-439B-B4A5-2B68A7583343}" dt="2025-09-05T15:34:16.853" v="0"/>
            <ac:spMkLst>
              <pc:docMk/>
              <pc:sldMasterMk cId="2309581950" sldId="2147483868"/>
              <pc:sldLayoutMk cId="2679406146" sldId="2147483973"/>
              <ac:spMk id="27" creationId="{00000000-0000-0000-0000-000000000000}"/>
            </ac:spMkLst>
          </pc:spChg>
          <pc:spChg chg="mod">
            <ac:chgData name="Sion Pritchard" userId="7efb9fd462e5724e" providerId="LiveId" clId="{CF49A2C8-E9A6-439B-B4A5-2B68A7583343}" dt="2025-09-05T15:34:16.853" v="0"/>
            <ac:spMkLst>
              <pc:docMk/>
              <pc:sldMasterMk cId="2309581950" sldId="2147483868"/>
              <pc:sldLayoutMk cId="2679406146" sldId="2147483973"/>
              <ac:spMk id="30" creationId="{00000000-0000-0000-0000-000000000000}"/>
            </ac:spMkLst>
          </pc:spChg>
        </pc:sldLayoutChg>
        <pc:sldLayoutChg chg="modSp mod ord">
          <pc:chgData name="Sion Pritchard" userId="7efb9fd462e5724e" providerId="LiveId" clId="{CF49A2C8-E9A6-439B-B4A5-2B68A7583343}" dt="2025-09-05T15:34:16.853" v="0"/>
          <pc:sldLayoutMkLst>
            <pc:docMk/>
            <pc:sldMasterMk cId="2309581950" sldId="2147483868"/>
            <pc:sldLayoutMk cId="454553083" sldId="2147483974"/>
          </pc:sldLayoutMkLst>
          <pc:spChg chg="mod">
            <ac:chgData name="Sion Pritchard" userId="7efb9fd462e5724e" providerId="LiveId" clId="{CF49A2C8-E9A6-439B-B4A5-2B68A7583343}" dt="2025-09-05T15:34:16.853" v="0"/>
            <ac:spMkLst>
              <pc:docMk/>
              <pc:sldMasterMk cId="2309581950" sldId="2147483868"/>
              <pc:sldLayoutMk cId="454553083" sldId="2147483974"/>
              <ac:spMk id="2" creationId="{00000000-0000-0000-0000-000000000000}"/>
            </ac:spMkLst>
          </pc:spChg>
          <pc:spChg chg="mod">
            <ac:chgData name="Sion Pritchard" userId="7efb9fd462e5724e" providerId="LiveId" clId="{CF49A2C8-E9A6-439B-B4A5-2B68A7583343}" dt="2025-09-05T15:34:16.853" v="0"/>
            <ac:spMkLst>
              <pc:docMk/>
              <pc:sldMasterMk cId="2309581950" sldId="2147483868"/>
              <pc:sldLayoutMk cId="454553083" sldId="2147483974"/>
              <ac:spMk id="3" creationId="{00000000-0000-0000-0000-000000000000}"/>
            </ac:spMkLst>
          </pc:spChg>
          <pc:spChg chg="mod">
            <ac:chgData name="Sion Pritchard" userId="7efb9fd462e5724e" providerId="LiveId" clId="{CF49A2C8-E9A6-439B-B4A5-2B68A7583343}" dt="2025-09-05T15:34:16.853" v="0"/>
            <ac:spMkLst>
              <pc:docMk/>
              <pc:sldMasterMk cId="2309581950" sldId="2147483868"/>
              <pc:sldLayoutMk cId="454553083" sldId="2147483974"/>
              <ac:spMk id="4" creationId="{00000000-0000-0000-0000-000000000000}"/>
            </ac:spMkLst>
          </pc:spChg>
          <pc:spChg chg="mod">
            <ac:chgData name="Sion Pritchard" userId="7efb9fd462e5724e" providerId="LiveId" clId="{CF49A2C8-E9A6-439B-B4A5-2B68A7583343}" dt="2025-09-05T15:34:16.853" v="0"/>
            <ac:spMkLst>
              <pc:docMk/>
              <pc:sldMasterMk cId="2309581950" sldId="2147483868"/>
              <pc:sldLayoutMk cId="454553083" sldId="2147483974"/>
              <ac:spMk id="5" creationId="{00000000-0000-0000-0000-000000000000}"/>
            </ac:spMkLst>
          </pc:spChg>
          <pc:spChg chg="mod">
            <ac:chgData name="Sion Pritchard" userId="7efb9fd462e5724e" providerId="LiveId" clId="{CF49A2C8-E9A6-439B-B4A5-2B68A7583343}" dt="2025-09-05T15:34:16.853" v="0"/>
            <ac:spMkLst>
              <pc:docMk/>
              <pc:sldMasterMk cId="2309581950" sldId="2147483868"/>
              <pc:sldLayoutMk cId="454553083" sldId="2147483974"/>
              <ac:spMk id="6" creationId="{00000000-0000-0000-0000-000000000000}"/>
            </ac:spMkLst>
          </pc:spChg>
        </pc:sldLayoutChg>
        <pc:sldLayoutChg chg="modSp mod ord">
          <pc:chgData name="Sion Pritchard" userId="7efb9fd462e5724e" providerId="LiveId" clId="{CF49A2C8-E9A6-439B-B4A5-2B68A7583343}" dt="2025-09-05T15:34:16.853" v="0"/>
          <pc:sldLayoutMkLst>
            <pc:docMk/>
            <pc:sldMasterMk cId="2309581950" sldId="2147483868"/>
            <pc:sldLayoutMk cId="3729367995" sldId="2147483975"/>
          </pc:sldLayoutMkLst>
          <pc:spChg chg="mod">
            <ac:chgData name="Sion Pritchard" userId="7efb9fd462e5724e" providerId="LiveId" clId="{CF49A2C8-E9A6-439B-B4A5-2B68A7583343}" dt="2025-09-05T15:34:16.853" v="0"/>
            <ac:spMkLst>
              <pc:docMk/>
              <pc:sldMasterMk cId="2309581950" sldId="2147483868"/>
              <pc:sldLayoutMk cId="3729367995" sldId="2147483975"/>
              <ac:spMk id="2" creationId="{00000000-0000-0000-0000-000000000000}"/>
            </ac:spMkLst>
          </pc:spChg>
          <pc:spChg chg="mod">
            <ac:chgData name="Sion Pritchard" userId="7efb9fd462e5724e" providerId="LiveId" clId="{CF49A2C8-E9A6-439B-B4A5-2B68A7583343}" dt="2025-09-05T15:34:16.853" v="0"/>
            <ac:spMkLst>
              <pc:docMk/>
              <pc:sldMasterMk cId="2309581950" sldId="2147483868"/>
              <pc:sldLayoutMk cId="3729367995" sldId="2147483975"/>
              <ac:spMk id="3" creationId="{00000000-0000-0000-0000-000000000000}"/>
            </ac:spMkLst>
          </pc:spChg>
          <pc:spChg chg="mod">
            <ac:chgData name="Sion Pritchard" userId="7efb9fd462e5724e" providerId="LiveId" clId="{CF49A2C8-E9A6-439B-B4A5-2B68A7583343}" dt="2025-09-05T15:34:16.853" v="0"/>
            <ac:spMkLst>
              <pc:docMk/>
              <pc:sldMasterMk cId="2309581950" sldId="2147483868"/>
              <pc:sldLayoutMk cId="3729367995" sldId="2147483975"/>
              <ac:spMk id="4" creationId="{00000000-0000-0000-0000-000000000000}"/>
            </ac:spMkLst>
          </pc:spChg>
          <pc:spChg chg="mod">
            <ac:chgData name="Sion Pritchard" userId="7efb9fd462e5724e" providerId="LiveId" clId="{CF49A2C8-E9A6-439B-B4A5-2B68A7583343}" dt="2025-09-05T15:34:16.853" v="0"/>
            <ac:spMkLst>
              <pc:docMk/>
              <pc:sldMasterMk cId="2309581950" sldId="2147483868"/>
              <pc:sldLayoutMk cId="3729367995" sldId="2147483975"/>
              <ac:spMk id="5" creationId="{00000000-0000-0000-0000-000000000000}"/>
            </ac:spMkLst>
          </pc:spChg>
          <pc:spChg chg="mod">
            <ac:chgData name="Sion Pritchard" userId="7efb9fd462e5724e" providerId="LiveId" clId="{CF49A2C8-E9A6-439B-B4A5-2B68A7583343}" dt="2025-09-05T15:34:16.853" v="0"/>
            <ac:spMkLst>
              <pc:docMk/>
              <pc:sldMasterMk cId="2309581950" sldId="2147483868"/>
              <pc:sldLayoutMk cId="3729367995" sldId="2147483975"/>
              <ac:spMk id="6" creationId="{00000000-0000-0000-0000-000000000000}"/>
            </ac:spMkLst>
          </pc:spChg>
        </pc:sldLayoutChg>
      </pc:sldMasterChg>
      <pc:sldMasterChg chg="del sldLayoutOrd">
        <pc:chgData name="Sion Pritchard" userId="7efb9fd462e5724e" providerId="LiveId" clId="{CF49A2C8-E9A6-439B-B4A5-2B68A7583343}" dt="2025-09-05T15:34:17.174" v="1"/>
        <pc:sldMasterMkLst>
          <pc:docMk/>
          <pc:sldMasterMk cId="2966812538" sldId="2147483922"/>
        </pc:sldMasterMkLst>
      </pc:sldMasterChg>
      <pc:sldMasterChg chg="del sldLayoutOrd">
        <pc:chgData name="Sion Pritchard" userId="7efb9fd462e5724e" providerId="LiveId" clId="{CF49A2C8-E9A6-439B-B4A5-2B68A7583343}" dt="2025-09-05T15:34:17.174" v="1"/>
        <pc:sldMasterMkLst>
          <pc:docMk/>
          <pc:sldMasterMk cId="2459572197" sldId="2147483958"/>
        </pc:sldMasterMkLst>
      </pc:sldMasterChg>
      <pc:sldMasterChg chg="del sldLayoutOrd">
        <pc:chgData name="Sion Pritchard" userId="7efb9fd462e5724e" providerId="LiveId" clId="{CF49A2C8-E9A6-439B-B4A5-2B68A7583343}" dt="2025-09-05T15:34:17.174" v="1"/>
        <pc:sldMasterMkLst>
          <pc:docMk/>
          <pc:sldMasterMk cId="844645942" sldId="2147483976"/>
        </pc:sldMasterMkLst>
      </pc:sldMaster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1"/>
  <mc:AlternateContent xmlns:mc="http://schemas.openxmlformats.org/markup-compatibility/2006">
    <mc:Choice xmlns:c14="http://schemas.microsoft.com/office/drawing/2007/8/2/chart" Requires="c14">
      <c14:style val="101"/>
    </mc:Choice>
    <mc:Fallback>
      <c:style val="1"/>
    </mc:Fallback>
  </mc:AlternateContent>
  <c:chart>
    <c:autoTitleDeleted val="1"/>
    <c:plotArea>
      <c:layout/>
      <c:doughnutChart>
        <c:varyColors val="1"/>
        <c:dLbls>
          <c:showLegendKey val="0"/>
          <c:showVal val="0"/>
          <c:showCatName val="0"/>
          <c:showSerName val="0"/>
          <c:showPercent val="0"/>
          <c:showBubbleSize val="0"/>
          <c:showLeaderLines val="0"/>
        </c:dLbls>
        <c:firstSliceAng val="0"/>
        <c:holeSize val="90"/>
      </c:doughnutChart>
      <c:spPr>
        <a:noFill/>
        <a:ln>
          <a:noFill/>
        </a:ln>
        <a:effectLst/>
      </c:spPr>
    </c:plotArea>
    <c:plotVisOnly val="1"/>
    <c:dispBlanksAs val="span"/>
    <c:showDLblsOverMax val="1"/>
  </c:chart>
  <c:spPr>
    <a:noFill/>
    <a:ln w="9525" cap="flat" cmpd="sng" algn="ctr">
      <a:noFill/>
      <a:prstDash val="solid"/>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acrossLinear" id="1">
  <a:schemeClr val="dk1">
    <a:tint val="88000"/>
  </a:schemeClr>
  <a:schemeClr val="dk1">
    <a:tint val="55000"/>
  </a:schemeClr>
  <a:schemeClr val="dk1">
    <a:tint val="78000"/>
  </a:schemeClr>
  <a:schemeClr val="dk1">
    <a:tint val="92000"/>
  </a:schemeClr>
  <a:schemeClr val="dk1">
    <a:tint val="70000"/>
  </a:schemeClr>
  <a:schemeClr val="dk1">
    <a:tint val="30000"/>
  </a:schemeClr>
</cs:colorStyle>
</file>

<file path=ppt/charts/style1.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diagrams/_rels/data1.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12" Type="http://schemas.openxmlformats.org/officeDocument/2006/relationships/image" Target="../media/image17.sv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11" Type="http://schemas.openxmlformats.org/officeDocument/2006/relationships/image" Target="../media/image16.png"/><Relationship Id="rId5" Type="http://schemas.openxmlformats.org/officeDocument/2006/relationships/image" Target="../media/image10.png"/><Relationship Id="rId10" Type="http://schemas.openxmlformats.org/officeDocument/2006/relationships/image" Target="../media/image15.svg"/><Relationship Id="rId4" Type="http://schemas.openxmlformats.org/officeDocument/2006/relationships/image" Target="../media/image9.svg"/><Relationship Id="rId9" Type="http://schemas.openxmlformats.org/officeDocument/2006/relationships/image" Target="../media/image14.png"/></Relationships>
</file>

<file path=ppt/diagrams/_rels/data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2.svg"/><Relationship Id="rId1" Type="http://schemas.openxmlformats.org/officeDocument/2006/relationships/image" Target="../media/image21.png"/><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svg"/></Relationships>
</file>

<file path=ppt/diagrams/_rels/data3.xml.rels><?xml version="1.0" encoding="UTF-8" standalone="yes"?>
<Relationships xmlns="http://schemas.openxmlformats.org/package/2006/relationships"><Relationship Id="rId1" Type="http://schemas.openxmlformats.org/officeDocument/2006/relationships/hyperlink" Target="https://github.com/Sion719/Course10/blob/main/labs-jupyter-spacex-Data%20wrangling.ipynb" TargetMode="External"/></Relationships>
</file>

<file path=ppt/diagrams/_rels/data4.xml.rels><?xml version="1.0" encoding="UTF-8" standalone="yes"?>
<Relationships xmlns="http://schemas.openxmlformats.org/package/2006/relationships"><Relationship Id="rId1" Type="http://schemas.openxmlformats.org/officeDocument/2006/relationships/hyperlink" Target="https://github.com/Sion719/Course10/blob/main/jupyter-labs-eda-sql-coursera_sqllite.ipynb" TargetMode="External"/></Relationships>
</file>

<file path=ppt/diagrams/_rels/data5.xml.rels><?xml version="1.0" encoding="UTF-8" standalone="yes"?>
<Relationships xmlns="http://schemas.openxmlformats.org/package/2006/relationships"><Relationship Id="rId1" Type="http://schemas.openxmlformats.org/officeDocument/2006/relationships/hyperlink" Target="https://github.com/Sion719/Course10/blob/main/edadataviz.ipynb" TargetMode="External"/></Relationships>
</file>

<file path=ppt/diagrams/_rels/data7.xml.rels><?xml version="1.0" encoding="UTF-8" standalone="yes"?>
<Relationships xmlns="http://schemas.openxmlformats.org/package/2006/relationships"><Relationship Id="rId1" Type="http://schemas.openxmlformats.org/officeDocument/2006/relationships/hyperlink" Target="https://github.com/Sion719/Course10/blob/main/SpaceX_Machine%20Learning%20Prediction_Part_5.ipynb" TargetMode="External"/></Relationships>
</file>

<file path=ppt/diagrams/_rels/data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svg"/><Relationship Id="rId1" Type="http://schemas.openxmlformats.org/officeDocument/2006/relationships/image" Target="../media/image41.png"/><Relationship Id="rId6" Type="http://schemas.openxmlformats.org/officeDocument/2006/relationships/image" Target="../media/image46.svg"/><Relationship Id="rId5" Type="http://schemas.openxmlformats.org/officeDocument/2006/relationships/image" Target="../media/image45.png"/><Relationship Id="rId4" Type="http://schemas.openxmlformats.org/officeDocument/2006/relationships/image" Target="../media/image44.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12" Type="http://schemas.openxmlformats.org/officeDocument/2006/relationships/image" Target="../media/image17.sv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11" Type="http://schemas.openxmlformats.org/officeDocument/2006/relationships/image" Target="../media/image16.png"/><Relationship Id="rId5" Type="http://schemas.openxmlformats.org/officeDocument/2006/relationships/image" Target="../media/image10.png"/><Relationship Id="rId10" Type="http://schemas.openxmlformats.org/officeDocument/2006/relationships/image" Target="../media/image15.svg"/><Relationship Id="rId4" Type="http://schemas.openxmlformats.org/officeDocument/2006/relationships/image" Target="../media/image9.svg"/><Relationship Id="rId9" Type="http://schemas.openxmlformats.org/officeDocument/2006/relationships/image" Target="../media/image14.png"/></Relationships>
</file>

<file path=ppt/diagrams/_rels/drawing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2.svg"/><Relationship Id="rId1" Type="http://schemas.openxmlformats.org/officeDocument/2006/relationships/image" Target="../media/image21.png"/><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svg"/></Relationships>
</file>

<file path=ppt/diagrams/_rels/drawing3.xml.rels><?xml version="1.0" encoding="UTF-8" standalone="yes"?>
<Relationships xmlns="http://schemas.openxmlformats.org/package/2006/relationships"><Relationship Id="rId1" Type="http://schemas.openxmlformats.org/officeDocument/2006/relationships/hyperlink" Target="https://github.com/Sion719/Course10/blob/main/labs-jupyter-spacex-Data%20wrangling.ipynb" TargetMode="External"/></Relationships>
</file>

<file path=ppt/diagrams/_rels/drawing4.xml.rels><?xml version="1.0" encoding="UTF-8" standalone="yes"?>
<Relationships xmlns="http://schemas.openxmlformats.org/package/2006/relationships"><Relationship Id="rId1" Type="http://schemas.openxmlformats.org/officeDocument/2006/relationships/hyperlink" Target="https://github.com/Sion719/Course10/blob/main/jupyter-labs-eda-sql-coursera_sqllite.ipynb" TargetMode="External"/></Relationships>
</file>

<file path=ppt/diagrams/_rels/drawing5.xml.rels><?xml version="1.0" encoding="UTF-8" standalone="yes"?>
<Relationships xmlns="http://schemas.openxmlformats.org/package/2006/relationships"><Relationship Id="rId1" Type="http://schemas.openxmlformats.org/officeDocument/2006/relationships/hyperlink" Target="https://github.com/Sion719/Course10/blob/main/edadataviz.ipynb" TargetMode="External"/></Relationships>
</file>

<file path=ppt/diagrams/_rels/drawing7.xml.rels><?xml version="1.0" encoding="UTF-8" standalone="yes"?>
<Relationships xmlns="http://schemas.openxmlformats.org/package/2006/relationships"><Relationship Id="rId1" Type="http://schemas.openxmlformats.org/officeDocument/2006/relationships/hyperlink" Target="https://github.com/Sion719/Course10/blob/main/SpaceX_Machine%20Learning%20Prediction_Part_5.ipynb" TargetMode="External"/></Relationships>
</file>

<file path=ppt/diagrams/_rels/drawing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svg"/><Relationship Id="rId1" Type="http://schemas.openxmlformats.org/officeDocument/2006/relationships/image" Target="../media/image41.png"/><Relationship Id="rId6" Type="http://schemas.openxmlformats.org/officeDocument/2006/relationships/image" Target="../media/image46.svg"/><Relationship Id="rId5" Type="http://schemas.openxmlformats.org/officeDocument/2006/relationships/image" Target="../media/image45.png"/><Relationship Id="rId4" Type="http://schemas.openxmlformats.org/officeDocument/2006/relationships/image" Target="../media/image44.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18/5/colors/Iconchunking_neutralicon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a:schemeClr val="accent2"/>
      <a:schemeClr val="accent3"/>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ABCBF9C-F586-47B3-9762-1644536FF9FA}" type="doc">
      <dgm:prSet loTypeId="urn:microsoft.com/office/officeart/2018/2/layout/Icon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409AB3E5-EBAA-45BA-B894-18366F3A1D68}">
      <dgm:prSet/>
      <dgm:spPr/>
      <dgm:t>
        <a:bodyPr/>
        <a:lstStyle/>
        <a:p>
          <a:pPr>
            <a:lnSpc>
              <a:spcPct val="100000"/>
            </a:lnSpc>
          </a:pPr>
          <a:r>
            <a:rPr lang="en-GB"/>
            <a:t>Executive Summary</a:t>
          </a:r>
          <a:endParaRPr lang="en-US"/>
        </a:p>
      </dgm:t>
    </dgm:pt>
    <dgm:pt modelId="{149B66FA-5BDC-4375-8C0F-76D8474665B1}" type="parTrans" cxnId="{664F9673-EA7E-424E-BC7D-B7BD0368F432}">
      <dgm:prSet/>
      <dgm:spPr/>
      <dgm:t>
        <a:bodyPr/>
        <a:lstStyle/>
        <a:p>
          <a:endParaRPr lang="en-US"/>
        </a:p>
      </dgm:t>
    </dgm:pt>
    <dgm:pt modelId="{DDF2AA1F-FD7D-4574-A2DE-BC16C2753C50}" type="sibTrans" cxnId="{664F9673-EA7E-424E-BC7D-B7BD0368F432}">
      <dgm:prSet/>
      <dgm:spPr/>
      <dgm:t>
        <a:bodyPr/>
        <a:lstStyle/>
        <a:p>
          <a:endParaRPr lang="en-US"/>
        </a:p>
      </dgm:t>
    </dgm:pt>
    <dgm:pt modelId="{76E0A542-C36B-4BD2-A23F-16163DE7C4E2}">
      <dgm:prSet/>
      <dgm:spPr/>
      <dgm:t>
        <a:bodyPr/>
        <a:lstStyle/>
        <a:p>
          <a:pPr>
            <a:lnSpc>
              <a:spcPct val="100000"/>
            </a:lnSpc>
          </a:pPr>
          <a:r>
            <a:rPr lang="en-GB"/>
            <a:t>Introduction</a:t>
          </a:r>
          <a:endParaRPr lang="en-US"/>
        </a:p>
      </dgm:t>
    </dgm:pt>
    <dgm:pt modelId="{C35A71FC-04D2-4890-9450-661867471FFA}" type="parTrans" cxnId="{4610B07A-993B-4187-BF8D-C1262AB0D03A}">
      <dgm:prSet/>
      <dgm:spPr/>
      <dgm:t>
        <a:bodyPr/>
        <a:lstStyle/>
        <a:p>
          <a:endParaRPr lang="en-US"/>
        </a:p>
      </dgm:t>
    </dgm:pt>
    <dgm:pt modelId="{F8056A00-6AA3-4F33-ACB7-42152D4A5F9D}" type="sibTrans" cxnId="{4610B07A-993B-4187-BF8D-C1262AB0D03A}">
      <dgm:prSet/>
      <dgm:spPr/>
      <dgm:t>
        <a:bodyPr/>
        <a:lstStyle/>
        <a:p>
          <a:endParaRPr lang="en-US"/>
        </a:p>
      </dgm:t>
    </dgm:pt>
    <dgm:pt modelId="{E50C1920-4168-46DB-A5A7-F4FD181A041E}">
      <dgm:prSet/>
      <dgm:spPr/>
      <dgm:t>
        <a:bodyPr/>
        <a:lstStyle/>
        <a:p>
          <a:pPr>
            <a:lnSpc>
              <a:spcPct val="100000"/>
            </a:lnSpc>
          </a:pPr>
          <a:r>
            <a:rPr lang="en-GB"/>
            <a:t>Methodology</a:t>
          </a:r>
          <a:endParaRPr lang="en-US"/>
        </a:p>
      </dgm:t>
    </dgm:pt>
    <dgm:pt modelId="{413DCA48-828E-41CC-BDE3-ECA5068A9C5F}" type="parTrans" cxnId="{2665113D-603D-4E97-B995-1D90C768AD91}">
      <dgm:prSet/>
      <dgm:spPr/>
      <dgm:t>
        <a:bodyPr/>
        <a:lstStyle/>
        <a:p>
          <a:endParaRPr lang="en-US"/>
        </a:p>
      </dgm:t>
    </dgm:pt>
    <dgm:pt modelId="{9D0393CA-CAD3-4799-A6D2-C47184E7F479}" type="sibTrans" cxnId="{2665113D-603D-4E97-B995-1D90C768AD91}">
      <dgm:prSet/>
      <dgm:spPr/>
      <dgm:t>
        <a:bodyPr/>
        <a:lstStyle/>
        <a:p>
          <a:endParaRPr lang="en-US"/>
        </a:p>
      </dgm:t>
    </dgm:pt>
    <dgm:pt modelId="{43E8711C-453B-47D1-B2AA-9592DF03DC58}">
      <dgm:prSet/>
      <dgm:spPr/>
      <dgm:t>
        <a:bodyPr/>
        <a:lstStyle/>
        <a:p>
          <a:pPr>
            <a:lnSpc>
              <a:spcPct val="100000"/>
            </a:lnSpc>
          </a:pPr>
          <a:r>
            <a:rPr lang="en-GB"/>
            <a:t>Results</a:t>
          </a:r>
          <a:endParaRPr lang="en-US"/>
        </a:p>
      </dgm:t>
    </dgm:pt>
    <dgm:pt modelId="{345E5E1B-C098-4004-823C-E361C00BBF31}" type="parTrans" cxnId="{6558498C-0622-4FFC-9199-ABDAB4C7C88C}">
      <dgm:prSet/>
      <dgm:spPr/>
      <dgm:t>
        <a:bodyPr/>
        <a:lstStyle/>
        <a:p>
          <a:endParaRPr lang="en-US"/>
        </a:p>
      </dgm:t>
    </dgm:pt>
    <dgm:pt modelId="{6F8C3F95-2417-43FF-AB0B-D9205B3B5C4B}" type="sibTrans" cxnId="{6558498C-0622-4FFC-9199-ABDAB4C7C88C}">
      <dgm:prSet/>
      <dgm:spPr/>
      <dgm:t>
        <a:bodyPr/>
        <a:lstStyle/>
        <a:p>
          <a:endParaRPr lang="en-US"/>
        </a:p>
      </dgm:t>
    </dgm:pt>
    <dgm:pt modelId="{1A9D8516-E63B-45CD-AAA5-D2D74A3CEB34}">
      <dgm:prSet/>
      <dgm:spPr/>
      <dgm:t>
        <a:bodyPr/>
        <a:lstStyle/>
        <a:p>
          <a:pPr>
            <a:lnSpc>
              <a:spcPct val="100000"/>
            </a:lnSpc>
          </a:pPr>
          <a:r>
            <a:rPr lang="en-GB"/>
            <a:t>Conclusion</a:t>
          </a:r>
          <a:endParaRPr lang="en-US"/>
        </a:p>
      </dgm:t>
    </dgm:pt>
    <dgm:pt modelId="{BB8DFD2D-A8FF-41A6-A454-6B2BDD86D2E2}" type="parTrans" cxnId="{4BD8CA7D-201B-42FF-9572-E376328A3FBE}">
      <dgm:prSet/>
      <dgm:spPr/>
      <dgm:t>
        <a:bodyPr/>
        <a:lstStyle/>
        <a:p>
          <a:endParaRPr lang="en-US"/>
        </a:p>
      </dgm:t>
    </dgm:pt>
    <dgm:pt modelId="{8A35D37C-C7D6-4527-8652-A359CCEFB183}" type="sibTrans" cxnId="{4BD8CA7D-201B-42FF-9572-E376328A3FBE}">
      <dgm:prSet/>
      <dgm:spPr/>
      <dgm:t>
        <a:bodyPr/>
        <a:lstStyle/>
        <a:p>
          <a:endParaRPr lang="en-US"/>
        </a:p>
      </dgm:t>
    </dgm:pt>
    <dgm:pt modelId="{99AB16A2-4C16-41D2-997D-C2514FF36800}">
      <dgm:prSet/>
      <dgm:spPr/>
      <dgm:t>
        <a:bodyPr/>
        <a:lstStyle/>
        <a:p>
          <a:pPr>
            <a:lnSpc>
              <a:spcPct val="100000"/>
            </a:lnSpc>
          </a:pPr>
          <a:r>
            <a:rPr lang="en-GB"/>
            <a:t>Appendix</a:t>
          </a:r>
          <a:endParaRPr lang="en-US"/>
        </a:p>
      </dgm:t>
    </dgm:pt>
    <dgm:pt modelId="{4232330F-8094-46B1-B9F8-D5CFAB35DB58}" type="parTrans" cxnId="{59A342A6-BDCF-4497-B295-0BCF1A2627DF}">
      <dgm:prSet/>
      <dgm:spPr/>
      <dgm:t>
        <a:bodyPr/>
        <a:lstStyle/>
        <a:p>
          <a:endParaRPr lang="en-US"/>
        </a:p>
      </dgm:t>
    </dgm:pt>
    <dgm:pt modelId="{C4E7E0C6-1A6C-4DF8-A9E7-1D116F05BC2C}" type="sibTrans" cxnId="{59A342A6-BDCF-4497-B295-0BCF1A2627DF}">
      <dgm:prSet/>
      <dgm:spPr/>
      <dgm:t>
        <a:bodyPr/>
        <a:lstStyle/>
        <a:p>
          <a:endParaRPr lang="en-US"/>
        </a:p>
      </dgm:t>
    </dgm:pt>
    <dgm:pt modelId="{D65BC7CA-77C1-41E6-98DA-DE49EB6A8C2F}" type="pres">
      <dgm:prSet presAssocID="{8ABCBF9C-F586-47B3-9762-1644536FF9FA}" presName="root" presStyleCnt="0">
        <dgm:presLayoutVars>
          <dgm:dir/>
          <dgm:resizeHandles val="exact"/>
        </dgm:presLayoutVars>
      </dgm:prSet>
      <dgm:spPr/>
    </dgm:pt>
    <dgm:pt modelId="{D009D2C5-A743-4E46-8610-11D063F66B46}" type="pres">
      <dgm:prSet presAssocID="{409AB3E5-EBAA-45BA-B894-18366F3A1D68}" presName="compNode" presStyleCnt="0"/>
      <dgm:spPr/>
    </dgm:pt>
    <dgm:pt modelId="{71346141-A042-41B0-8B29-1186AEE8DFD4}" type="pres">
      <dgm:prSet presAssocID="{409AB3E5-EBAA-45BA-B894-18366F3A1D68}"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Upward trend"/>
        </a:ext>
      </dgm:extLst>
    </dgm:pt>
    <dgm:pt modelId="{2F2FF380-4B68-44A0-8C07-BC2607B11E89}" type="pres">
      <dgm:prSet presAssocID="{409AB3E5-EBAA-45BA-B894-18366F3A1D68}" presName="spaceRect" presStyleCnt="0"/>
      <dgm:spPr/>
    </dgm:pt>
    <dgm:pt modelId="{24573AD7-BF9A-4C2B-8901-6B0E2A576280}" type="pres">
      <dgm:prSet presAssocID="{409AB3E5-EBAA-45BA-B894-18366F3A1D68}" presName="textRect" presStyleLbl="revTx" presStyleIdx="0" presStyleCnt="6">
        <dgm:presLayoutVars>
          <dgm:chMax val="1"/>
          <dgm:chPref val="1"/>
        </dgm:presLayoutVars>
      </dgm:prSet>
      <dgm:spPr/>
    </dgm:pt>
    <dgm:pt modelId="{6BBBB7C9-59DC-4234-ABF2-519DEB8F4FB9}" type="pres">
      <dgm:prSet presAssocID="{DDF2AA1F-FD7D-4574-A2DE-BC16C2753C50}" presName="sibTrans" presStyleCnt="0"/>
      <dgm:spPr/>
    </dgm:pt>
    <dgm:pt modelId="{102A835A-758A-4AA3-B8A7-D7A8ED33C7F7}" type="pres">
      <dgm:prSet presAssocID="{76E0A542-C36B-4BD2-A23F-16163DE7C4E2}" presName="compNode" presStyleCnt="0"/>
      <dgm:spPr/>
    </dgm:pt>
    <dgm:pt modelId="{FBEBD71B-7BE4-4F90-9ECE-BF4EEE241FC7}" type="pres">
      <dgm:prSet presAssocID="{76E0A542-C36B-4BD2-A23F-16163DE7C4E2}"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Document"/>
        </a:ext>
      </dgm:extLst>
    </dgm:pt>
    <dgm:pt modelId="{D7EBCC46-D28C-4282-B8D2-54C59F33FACE}" type="pres">
      <dgm:prSet presAssocID="{76E0A542-C36B-4BD2-A23F-16163DE7C4E2}" presName="spaceRect" presStyleCnt="0"/>
      <dgm:spPr/>
    </dgm:pt>
    <dgm:pt modelId="{887C8220-1C91-498D-BE75-856E5AE88214}" type="pres">
      <dgm:prSet presAssocID="{76E0A542-C36B-4BD2-A23F-16163DE7C4E2}" presName="textRect" presStyleLbl="revTx" presStyleIdx="1" presStyleCnt="6">
        <dgm:presLayoutVars>
          <dgm:chMax val="1"/>
          <dgm:chPref val="1"/>
        </dgm:presLayoutVars>
      </dgm:prSet>
      <dgm:spPr/>
    </dgm:pt>
    <dgm:pt modelId="{C4E095AC-4CFF-4D21-B541-DD15D1D4E277}" type="pres">
      <dgm:prSet presAssocID="{F8056A00-6AA3-4F33-ACB7-42152D4A5F9D}" presName="sibTrans" presStyleCnt="0"/>
      <dgm:spPr/>
    </dgm:pt>
    <dgm:pt modelId="{18414C7A-E4C5-4B5F-ADDA-716FB20DCD36}" type="pres">
      <dgm:prSet presAssocID="{E50C1920-4168-46DB-A5A7-F4FD181A041E}" presName="compNode" presStyleCnt="0"/>
      <dgm:spPr/>
    </dgm:pt>
    <dgm:pt modelId="{CA936A14-303E-4895-A1A7-3E61B64B8542}" type="pres">
      <dgm:prSet presAssocID="{E50C1920-4168-46DB-A5A7-F4FD181A041E}"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Bar chart"/>
        </a:ext>
      </dgm:extLst>
    </dgm:pt>
    <dgm:pt modelId="{AADECC6C-DE51-4F8D-9DFC-D04410598E8A}" type="pres">
      <dgm:prSet presAssocID="{E50C1920-4168-46DB-A5A7-F4FD181A041E}" presName="spaceRect" presStyleCnt="0"/>
      <dgm:spPr/>
    </dgm:pt>
    <dgm:pt modelId="{C41F6B65-8CF6-4DC1-94A0-55FAB1F42D33}" type="pres">
      <dgm:prSet presAssocID="{E50C1920-4168-46DB-A5A7-F4FD181A041E}" presName="textRect" presStyleLbl="revTx" presStyleIdx="2" presStyleCnt="6">
        <dgm:presLayoutVars>
          <dgm:chMax val="1"/>
          <dgm:chPref val="1"/>
        </dgm:presLayoutVars>
      </dgm:prSet>
      <dgm:spPr/>
    </dgm:pt>
    <dgm:pt modelId="{03433107-4FD8-4567-9466-9E0EB25AEA80}" type="pres">
      <dgm:prSet presAssocID="{9D0393CA-CAD3-4799-A6D2-C47184E7F479}" presName="sibTrans" presStyleCnt="0"/>
      <dgm:spPr/>
    </dgm:pt>
    <dgm:pt modelId="{28D2529A-FCB0-4502-AF26-90A7FE6C6EEF}" type="pres">
      <dgm:prSet presAssocID="{43E8711C-453B-47D1-B2AA-9592DF03DC58}" presName="compNode" presStyleCnt="0"/>
      <dgm:spPr/>
    </dgm:pt>
    <dgm:pt modelId="{2D963398-8D6F-4823-86A7-0DBD0565FC14}" type="pres">
      <dgm:prSet presAssocID="{43E8711C-453B-47D1-B2AA-9592DF03DC58}"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Tick"/>
        </a:ext>
      </dgm:extLst>
    </dgm:pt>
    <dgm:pt modelId="{DD87878D-2BE4-4032-8337-999C7F10F376}" type="pres">
      <dgm:prSet presAssocID="{43E8711C-453B-47D1-B2AA-9592DF03DC58}" presName="spaceRect" presStyleCnt="0"/>
      <dgm:spPr/>
    </dgm:pt>
    <dgm:pt modelId="{C57B1024-AE49-4775-8038-6294B35A8C6C}" type="pres">
      <dgm:prSet presAssocID="{43E8711C-453B-47D1-B2AA-9592DF03DC58}" presName="textRect" presStyleLbl="revTx" presStyleIdx="3" presStyleCnt="6">
        <dgm:presLayoutVars>
          <dgm:chMax val="1"/>
          <dgm:chPref val="1"/>
        </dgm:presLayoutVars>
      </dgm:prSet>
      <dgm:spPr/>
    </dgm:pt>
    <dgm:pt modelId="{27F14E52-E93F-498D-9023-02D948C90A6D}" type="pres">
      <dgm:prSet presAssocID="{6F8C3F95-2417-43FF-AB0B-D9205B3B5C4B}" presName="sibTrans" presStyleCnt="0"/>
      <dgm:spPr/>
    </dgm:pt>
    <dgm:pt modelId="{72B9F162-CFFF-414E-8046-F1BF640ACA06}" type="pres">
      <dgm:prSet presAssocID="{1A9D8516-E63B-45CD-AAA5-D2D74A3CEB34}" presName="compNode" presStyleCnt="0"/>
      <dgm:spPr/>
    </dgm:pt>
    <dgm:pt modelId="{ACB94CFB-2CC8-491A-81E7-821D475DE79F}" type="pres">
      <dgm:prSet presAssocID="{1A9D8516-E63B-45CD-AAA5-D2D74A3CEB34}"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Gavel"/>
        </a:ext>
      </dgm:extLst>
    </dgm:pt>
    <dgm:pt modelId="{3E4F531B-1E06-4219-BD10-BB19C6FECBC4}" type="pres">
      <dgm:prSet presAssocID="{1A9D8516-E63B-45CD-AAA5-D2D74A3CEB34}" presName="spaceRect" presStyleCnt="0"/>
      <dgm:spPr/>
    </dgm:pt>
    <dgm:pt modelId="{43463A49-D350-4D3C-BADE-A71D4A6F4E1A}" type="pres">
      <dgm:prSet presAssocID="{1A9D8516-E63B-45CD-AAA5-D2D74A3CEB34}" presName="textRect" presStyleLbl="revTx" presStyleIdx="4" presStyleCnt="6">
        <dgm:presLayoutVars>
          <dgm:chMax val="1"/>
          <dgm:chPref val="1"/>
        </dgm:presLayoutVars>
      </dgm:prSet>
      <dgm:spPr/>
    </dgm:pt>
    <dgm:pt modelId="{00177D6A-FF25-4A14-B5BB-2DBCD02DF8B8}" type="pres">
      <dgm:prSet presAssocID="{8A35D37C-C7D6-4527-8652-A359CCEFB183}" presName="sibTrans" presStyleCnt="0"/>
      <dgm:spPr/>
    </dgm:pt>
    <dgm:pt modelId="{B424D99F-C81E-4D07-BA6A-B1D87BBEBADB}" type="pres">
      <dgm:prSet presAssocID="{99AB16A2-4C16-41D2-997D-C2514FF36800}" presName="compNode" presStyleCnt="0"/>
      <dgm:spPr/>
    </dgm:pt>
    <dgm:pt modelId="{D52E0F5D-5ED5-49CC-BF46-966404E6A08B}" type="pres">
      <dgm:prSet presAssocID="{99AB16A2-4C16-41D2-997D-C2514FF36800}"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dgm:spPr>
      <dgm:extLst>
        <a:ext uri="{E40237B7-FDA0-4F09-8148-C483321AD2D9}">
          <dgm14:cNvPr xmlns:dgm14="http://schemas.microsoft.com/office/drawing/2010/diagram" id="0" name="" descr="Paperclip"/>
        </a:ext>
      </dgm:extLst>
    </dgm:pt>
    <dgm:pt modelId="{8B6063AB-3893-48FB-9D8C-0C80E3304189}" type="pres">
      <dgm:prSet presAssocID="{99AB16A2-4C16-41D2-997D-C2514FF36800}" presName="spaceRect" presStyleCnt="0"/>
      <dgm:spPr/>
    </dgm:pt>
    <dgm:pt modelId="{921ED318-9CCC-4099-AAF4-350B1958F971}" type="pres">
      <dgm:prSet presAssocID="{99AB16A2-4C16-41D2-997D-C2514FF36800}" presName="textRect" presStyleLbl="revTx" presStyleIdx="5" presStyleCnt="6">
        <dgm:presLayoutVars>
          <dgm:chMax val="1"/>
          <dgm:chPref val="1"/>
        </dgm:presLayoutVars>
      </dgm:prSet>
      <dgm:spPr/>
    </dgm:pt>
  </dgm:ptLst>
  <dgm:cxnLst>
    <dgm:cxn modelId="{DE3D1819-7B56-49B8-A0E3-080DDB392D86}" type="presOf" srcId="{1A9D8516-E63B-45CD-AAA5-D2D74A3CEB34}" destId="{43463A49-D350-4D3C-BADE-A71D4A6F4E1A}" srcOrd="0" destOrd="0" presId="urn:microsoft.com/office/officeart/2018/2/layout/IconLabelList"/>
    <dgm:cxn modelId="{2665113D-603D-4E97-B995-1D90C768AD91}" srcId="{8ABCBF9C-F586-47B3-9762-1644536FF9FA}" destId="{E50C1920-4168-46DB-A5A7-F4FD181A041E}" srcOrd="2" destOrd="0" parTransId="{413DCA48-828E-41CC-BDE3-ECA5068A9C5F}" sibTransId="{9D0393CA-CAD3-4799-A6D2-C47184E7F479}"/>
    <dgm:cxn modelId="{B196F861-C7E1-4EDA-A163-4420D8F16699}" type="presOf" srcId="{76E0A542-C36B-4BD2-A23F-16163DE7C4E2}" destId="{887C8220-1C91-498D-BE75-856E5AE88214}" srcOrd="0" destOrd="0" presId="urn:microsoft.com/office/officeart/2018/2/layout/IconLabelList"/>
    <dgm:cxn modelId="{664F9673-EA7E-424E-BC7D-B7BD0368F432}" srcId="{8ABCBF9C-F586-47B3-9762-1644536FF9FA}" destId="{409AB3E5-EBAA-45BA-B894-18366F3A1D68}" srcOrd="0" destOrd="0" parTransId="{149B66FA-5BDC-4375-8C0F-76D8474665B1}" sibTransId="{DDF2AA1F-FD7D-4574-A2DE-BC16C2753C50}"/>
    <dgm:cxn modelId="{0A8F1358-7F7A-4914-9F78-9677FACCA4E6}" type="presOf" srcId="{99AB16A2-4C16-41D2-997D-C2514FF36800}" destId="{921ED318-9CCC-4099-AAF4-350B1958F971}" srcOrd="0" destOrd="0" presId="urn:microsoft.com/office/officeart/2018/2/layout/IconLabelList"/>
    <dgm:cxn modelId="{4610B07A-993B-4187-BF8D-C1262AB0D03A}" srcId="{8ABCBF9C-F586-47B3-9762-1644536FF9FA}" destId="{76E0A542-C36B-4BD2-A23F-16163DE7C4E2}" srcOrd="1" destOrd="0" parTransId="{C35A71FC-04D2-4890-9450-661867471FFA}" sibTransId="{F8056A00-6AA3-4F33-ACB7-42152D4A5F9D}"/>
    <dgm:cxn modelId="{4BD8CA7D-201B-42FF-9572-E376328A3FBE}" srcId="{8ABCBF9C-F586-47B3-9762-1644536FF9FA}" destId="{1A9D8516-E63B-45CD-AAA5-D2D74A3CEB34}" srcOrd="4" destOrd="0" parTransId="{BB8DFD2D-A8FF-41A6-A454-6B2BDD86D2E2}" sibTransId="{8A35D37C-C7D6-4527-8652-A359CCEFB183}"/>
    <dgm:cxn modelId="{6558498C-0622-4FFC-9199-ABDAB4C7C88C}" srcId="{8ABCBF9C-F586-47B3-9762-1644536FF9FA}" destId="{43E8711C-453B-47D1-B2AA-9592DF03DC58}" srcOrd="3" destOrd="0" parTransId="{345E5E1B-C098-4004-823C-E361C00BBF31}" sibTransId="{6F8C3F95-2417-43FF-AB0B-D9205B3B5C4B}"/>
    <dgm:cxn modelId="{3A5453A1-7DDF-4B70-8985-EF58194E0EB3}" type="presOf" srcId="{409AB3E5-EBAA-45BA-B894-18366F3A1D68}" destId="{24573AD7-BF9A-4C2B-8901-6B0E2A576280}" srcOrd="0" destOrd="0" presId="urn:microsoft.com/office/officeart/2018/2/layout/IconLabelList"/>
    <dgm:cxn modelId="{59A342A6-BDCF-4497-B295-0BCF1A2627DF}" srcId="{8ABCBF9C-F586-47B3-9762-1644536FF9FA}" destId="{99AB16A2-4C16-41D2-997D-C2514FF36800}" srcOrd="5" destOrd="0" parTransId="{4232330F-8094-46B1-B9F8-D5CFAB35DB58}" sibTransId="{C4E7E0C6-1A6C-4DF8-A9E7-1D116F05BC2C}"/>
    <dgm:cxn modelId="{71309FC3-EAB6-4D21-9872-D7EABF523F04}" type="presOf" srcId="{E50C1920-4168-46DB-A5A7-F4FD181A041E}" destId="{C41F6B65-8CF6-4DC1-94A0-55FAB1F42D33}" srcOrd="0" destOrd="0" presId="urn:microsoft.com/office/officeart/2018/2/layout/IconLabelList"/>
    <dgm:cxn modelId="{436026E7-852B-452D-A42E-761EE99B928C}" type="presOf" srcId="{8ABCBF9C-F586-47B3-9762-1644536FF9FA}" destId="{D65BC7CA-77C1-41E6-98DA-DE49EB6A8C2F}" srcOrd="0" destOrd="0" presId="urn:microsoft.com/office/officeart/2018/2/layout/IconLabelList"/>
    <dgm:cxn modelId="{EBF1E3F1-5A51-4BC7-B3BB-2B3E0A15A9AA}" type="presOf" srcId="{43E8711C-453B-47D1-B2AA-9592DF03DC58}" destId="{C57B1024-AE49-4775-8038-6294B35A8C6C}" srcOrd="0" destOrd="0" presId="urn:microsoft.com/office/officeart/2018/2/layout/IconLabelList"/>
    <dgm:cxn modelId="{E163A961-E035-4F62-8147-ABBAC4029883}" type="presParOf" srcId="{D65BC7CA-77C1-41E6-98DA-DE49EB6A8C2F}" destId="{D009D2C5-A743-4E46-8610-11D063F66B46}" srcOrd="0" destOrd="0" presId="urn:microsoft.com/office/officeart/2018/2/layout/IconLabelList"/>
    <dgm:cxn modelId="{310F7957-D8EB-482B-8D48-6DD2D1AACDC5}" type="presParOf" srcId="{D009D2C5-A743-4E46-8610-11D063F66B46}" destId="{71346141-A042-41B0-8B29-1186AEE8DFD4}" srcOrd="0" destOrd="0" presId="urn:microsoft.com/office/officeart/2018/2/layout/IconLabelList"/>
    <dgm:cxn modelId="{7E5BA142-A546-4009-86B9-1B61C2F8437B}" type="presParOf" srcId="{D009D2C5-A743-4E46-8610-11D063F66B46}" destId="{2F2FF380-4B68-44A0-8C07-BC2607B11E89}" srcOrd="1" destOrd="0" presId="urn:microsoft.com/office/officeart/2018/2/layout/IconLabelList"/>
    <dgm:cxn modelId="{F280C15C-0474-46D3-B6DD-B6DF107CD2BF}" type="presParOf" srcId="{D009D2C5-A743-4E46-8610-11D063F66B46}" destId="{24573AD7-BF9A-4C2B-8901-6B0E2A576280}" srcOrd="2" destOrd="0" presId="urn:microsoft.com/office/officeart/2018/2/layout/IconLabelList"/>
    <dgm:cxn modelId="{B8894BBB-A662-4892-AB42-CD4E3C3ADCD1}" type="presParOf" srcId="{D65BC7CA-77C1-41E6-98DA-DE49EB6A8C2F}" destId="{6BBBB7C9-59DC-4234-ABF2-519DEB8F4FB9}" srcOrd="1" destOrd="0" presId="urn:microsoft.com/office/officeart/2018/2/layout/IconLabelList"/>
    <dgm:cxn modelId="{F4C607EF-7D23-4060-B01F-193384AD2807}" type="presParOf" srcId="{D65BC7CA-77C1-41E6-98DA-DE49EB6A8C2F}" destId="{102A835A-758A-4AA3-B8A7-D7A8ED33C7F7}" srcOrd="2" destOrd="0" presId="urn:microsoft.com/office/officeart/2018/2/layout/IconLabelList"/>
    <dgm:cxn modelId="{0BF4483D-3DE1-4D4A-8BA2-8C566057E245}" type="presParOf" srcId="{102A835A-758A-4AA3-B8A7-D7A8ED33C7F7}" destId="{FBEBD71B-7BE4-4F90-9ECE-BF4EEE241FC7}" srcOrd="0" destOrd="0" presId="urn:microsoft.com/office/officeart/2018/2/layout/IconLabelList"/>
    <dgm:cxn modelId="{AF4DCDED-17DF-480A-AC11-DDC6005ACB69}" type="presParOf" srcId="{102A835A-758A-4AA3-B8A7-D7A8ED33C7F7}" destId="{D7EBCC46-D28C-4282-B8D2-54C59F33FACE}" srcOrd="1" destOrd="0" presId="urn:microsoft.com/office/officeart/2018/2/layout/IconLabelList"/>
    <dgm:cxn modelId="{CA910A47-F3C8-4E93-B560-5506FE8D9048}" type="presParOf" srcId="{102A835A-758A-4AA3-B8A7-D7A8ED33C7F7}" destId="{887C8220-1C91-498D-BE75-856E5AE88214}" srcOrd="2" destOrd="0" presId="urn:microsoft.com/office/officeart/2018/2/layout/IconLabelList"/>
    <dgm:cxn modelId="{1FCC01E9-D622-45A7-9BBD-412067CCE0E3}" type="presParOf" srcId="{D65BC7CA-77C1-41E6-98DA-DE49EB6A8C2F}" destId="{C4E095AC-4CFF-4D21-B541-DD15D1D4E277}" srcOrd="3" destOrd="0" presId="urn:microsoft.com/office/officeart/2018/2/layout/IconLabelList"/>
    <dgm:cxn modelId="{63B15C3F-2BB0-4FC8-8443-9C3F1FCD37F2}" type="presParOf" srcId="{D65BC7CA-77C1-41E6-98DA-DE49EB6A8C2F}" destId="{18414C7A-E4C5-4B5F-ADDA-716FB20DCD36}" srcOrd="4" destOrd="0" presId="urn:microsoft.com/office/officeart/2018/2/layout/IconLabelList"/>
    <dgm:cxn modelId="{5F0669C4-7C68-4E07-839D-F3DD165E19CC}" type="presParOf" srcId="{18414C7A-E4C5-4B5F-ADDA-716FB20DCD36}" destId="{CA936A14-303E-4895-A1A7-3E61B64B8542}" srcOrd="0" destOrd="0" presId="urn:microsoft.com/office/officeart/2018/2/layout/IconLabelList"/>
    <dgm:cxn modelId="{6AB99C31-3254-4BC6-A2B3-685EE442C11D}" type="presParOf" srcId="{18414C7A-E4C5-4B5F-ADDA-716FB20DCD36}" destId="{AADECC6C-DE51-4F8D-9DFC-D04410598E8A}" srcOrd="1" destOrd="0" presId="urn:microsoft.com/office/officeart/2018/2/layout/IconLabelList"/>
    <dgm:cxn modelId="{863037ED-AFC2-499C-9EDD-A6201BEB207E}" type="presParOf" srcId="{18414C7A-E4C5-4B5F-ADDA-716FB20DCD36}" destId="{C41F6B65-8CF6-4DC1-94A0-55FAB1F42D33}" srcOrd="2" destOrd="0" presId="urn:microsoft.com/office/officeart/2018/2/layout/IconLabelList"/>
    <dgm:cxn modelId="{63139A9D-B9CF-4759-BF70-F008D3C7EB24}" type="presParOf" srcId="{D65BC7CA-77C1-41E6-98DA-DE49EB6A8C2F}" destId="{03433107-4FD8-4567-9466-9E0EB25AEA80}" srcOrd="5" destOrd="0" presId="urn:microsoft.com/office/officeart/2018/2/layout/IconLabelList"/>
    <dgm:cxn modelId="{7A4074CD-7471-4355-839A-F39B16F07543}" type="presParOf" srcId="{D65BC7CA-77C1-41E6-98DA-DE49EB6A8C2F}" destId="{28D2529A-FCB0-4502-AF26-90A7FE6C6EEF}" srcOrd="6" destOrd="0" presId="urn:microsoft.com/office/officeart/2018/2/layout/IconLabelList"/>
    <dgm:cxn modelId="{10C6617B-35B1-4DB4-AF78-397C94CF8862}" type="presParOf" srcId="{28D2529A-FCB0-4502-AF26-90A7FE6C6EEF}" destId="{2D963398-8D6F-4823-86A7-0DBD0565FC14}" srcOrd="0" destOrd="0" presId="urn:microsoft.com/office/officeart/2018/2/layout/IconLabelList"/>
    <dgm:cxn modelId="{BC3530BE-FBF9-4A80-88C6-FBCCE2B827D0}" type="presParOf" srcId="{28D2529A-FCB0-4502-AF26-90A7FE6C6EEF}" destId="{DD87878D-2BE4-4032-8337-999C7F10F376}" srcOrd="1" destOrd="0" presId="urn:microsoft.com/office/officeart/2018/2/layout/IconLabelList"/>
    <dgm:cxn modelId="{AACF4093-4F78-4111-A647-5E0101A5093B}" type="presParOf" srcId="{28D2529A-FCB0-4502-AF26-90A7FE6C6EEF}" destId="{C57B1024-AE49-4775-8038-6294B35A8C6C}" srcOrd="2" destOrd="0" presId="urn:microsoft.com/office/officeart/2018/2/layout/IconLabelList"/>
    <dgm:cxn modelId="{C6EF3538-67C6-4406-943C-6084894F4ED3}" type="presParOf" srcId="{D65BC7CA-77C1-41E6-98DA-DE49EB6A8C2F}" destId="{27F14E52-E93F-498D-9023-02D948C90A6D}" srcOrd="7" destOrd="0" presId="urn:microsoft.com/office/officeart/2018/2/layout/IconLabelList"/>
    <dgm:cxn modelId="{209474D1-FD02-41A5-9164-E06DCE51E843}" type="presParOf" srcId="{D65BC7CA-77C1-41E6-98DA-DE49EB6A8C2F}" destId="{72B9F162-CFFF-414E-8046-F1BF640ACA06}" srcOrd="8" destOrd="0" presId="urn:microsoft.com/office/officeart/2018/2/layout/IconLabelList"/>
    <dgm:cxn modelId="{BC81C323-2F5A-4ECB-A239-FADCE6F1E6EB}" type="presParOf" srcId="{72B9F162-CFFF-414E-8046-F1BF640ACA06}" destId="{ACB94CFB-2CC8-491A-81E7-821D475DE79F}" srcOrd="0" destOrd="0" presId="urn:microsoft.com/office/officeart/2018/2/layout/IconLabelList"/>
    <dgm:cxn modelId="{360A826B-098B-4439-AA62-90DAA8431FFE}" type="presParOf" srcId="{72B9F162-CFFF-414E-8046-F1BF640ACA06}" destId="{3E4F531B-1E06-4219-BD10-BB19C6FECBC4}" srcOrd="1" destOrd="0" presId="urn:microsoft.com/office/officeart/2018/2/layout/IconLabelList"/>
    <dgm:cxn modelId="{D25D7F3A-2AD4-4FC5-8CA5-E99EB2F2151A}" type="presParOf" srcId="{72B9F162-CFFF-414E-8046-F1BF640ACA06}" destId="{43463A49-D350-4D3C-BADE-A71D4A6F4E1A}" srcOrd="2" destOrd="0" presId="urn:microsoft.com/office/officeart/2018/2/layout/IconLabelList"/>
    <dgm:cxn modelId="{78318F3C-5D41-4654-BC92-D907A6275933}" type="presParOf" srcId="{D65BC7CA-77C1-41E6-98DA-DE49EB6A8C2F}" destId="{00177D6A-FF25-4A14-B5BB-2DBCD02DF8B8}" srcOrd="9" destOrd="0" presId="urn:microsoft.com/office/officeart/2018/2/layout/IconLabelList"/>
    <dgm:cxn modelId="{77ABC230-8736-472A-91B5-2ECEF6379199}" type="presParOf" srcId="{D65BC7CA-77C1-41E6-98DA-DE49EB6A8C2F}" destId="{B424D99F-C81E-4D07-BA6A-B1D87BBEBADB}" srcOrd="10" destOrd="0" presId="urn:microsoft.com/office/officeart/2018/2/layout/IconLabelList"/>
    <dgm:cxn modelId="{0F503F78-C310-4214-B46C-E41B89FB7475}" type="presParOf" srcId="{B424D99F-C81E-4D07-BA6A-B1D87BBEBADB}" destId="{D52E0F5D-5ED5-49CC-BF46-966404E6A08B}" srcOrd="0" destOrd="0" presId="urn:microsoft.com/office/officeart/2018/2/layout/IconLabelList"/>
    <dgm:cxn modelId="{701A10CB-C66D-4864-9927-3CE0F2659322}" type="presParOf" srcId="{B424D99F-C81E-4D07-BA6A-B1D87BBEBADB}" destId="{8B6063AB-3893-48FB-9D8C-0C80E3304189}" srcOrd="1" destOrd="0" presId="urn:microsoft.com/office/officeart/2018/2/layout/IconLabelList"/>
    <dgm:cxn modelId="{7304F796-EE5A-4EE2-B445-386A3BA35C6F}" type="presParOf" srcId="{B424D99F-C81E-4D07-BA6A-B1D87BBEBADB}" destId="{921ED318-9CCC-4099-AAF4-350B1958F971}"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23A21EE-187A-4954-AE21-6AABF91ACBBE}" type="doc">
      <dgm:prSet loTypeId="urn:microsoft.com/office/officeart/2018/2/layout/IconLabelList" loCatId="icon" qsTypeId="urn:microsoft.com/office/officeart/2005/8/quickstyle/simple1" qsCatId="simple" csTypeId="urn:microsoft.com/office/officeart/2005/8/colors/colorful1" csCatId="colorful" phldr="1"/>
      <dgm:spPr/>
      <dgm:t>
        <a:bodyPr/>
        <a:lstStyle/>
        <a:p>
          <a:endParaRPr lang="en-US"/>
        </a:p>
      </dgm:t>
    </dgm:pt>
    <dgm:pt modelId="{16AE5618-2112-432F-A48D-4C111F98D509}">
      <dgm:prSet/>
      <dgm:spPr/>
      <dgm:t>
        <a:bodyPr/>
        <a:lstStyle/>
        <a:p>
          <a:pPr>
            <a:lnSpc>
              <a:spcPct val="100000"/>
            </a:lnSpc>
          </a:pPr>
          <a:r>
            <a:rPr lang="en-GB"/>
            <a:t>Using a GET request, we requested and parsed the SpaceX launch data. The response content was decoded as a JSON and turned into a Pandas dataframe.</a:t>
          </a:r>
          <a:endParaRPr lang="en-US"/>
        </a:p>
      </dgm:t>
    </dgm:pt>
    <dgm:pt modelId="{B462A850-207F-4C7C-B9CA-BF8CB49B8ADF}" type="parTrans" cxnId="{70078038-3A82-44D7-86C5-F5EF20BB38D9}">
      <dgm:prSet/>
      <dgm:spPr/>
      <dgm:t>
        <a:bodyPr/>
        <a:lstStyle/>
        <a:p>
          <a:endParaRPr lang="en-US"/>
        </a:p>
      </dgm:t>
    </dgm:pt>
    <dgm:pt modelId="{7C78DF23-B661-4B6E-89DB-356BBAD82263}" type="sibTrans" cxnId="{70078038-3A82-44D7-86C5-F5EF20BB38D9}">
      <dgm:prSet/>
      <dgm:spPr/>
      <dgm:t>
        <a:bodyPr/>
        <a:lstStyle/>
        <a:p>
          <a:endParaRPr lang="en-US"/>
        </a:p>
      </dgm:t>
    </dgm:pt>
    <dgm:pt modelId="{ED2603F0-13CA-481B-B615-E7CFC9A09D78}">
      <dgm:prSet/>
      <dgm:spPr/>
      <dgm:t>
        <a:bodyPr/>
        <a:lstStyle/>
        <a:p>
          <a:pPr>
            <a:lnSpc>
              <a:spcPct val="100000"/>
            </a:lnSpc>
          </a:pPr>
          <a:r>
            <a:rPr lang="en-GB"/>
            <a:t>An API was used to get further information about specific columns (rocket, payloads, launchpad, and cores).</a:t>
          </a:r>
          <a:endParaRPr lang="en-US"/>
        </a:p>
      </dgm:t>
    </dgm:pt>
    <dgm:pt modelId="{8F63EA42-BFB2-42F0-B83B-23B4AD57CD3F}" type="parTrans" cxnId="{808949DC-F506-49E2-99DA-4A90491F2057}">
      <dgm:prSet/>
      <dgm:spPr/>
      <dgm:t>
        <a:bodyPr/>
        <a:lstStyle/>
        <a:p>
          <a:endParaRPr lang="en-US"/>
        </a:p>
      </dgm:t>
    </dgm:pt>
    <dgm:pt modelId="{8B6893A3-AE08-4D71-BBC1-63C285EFE404}" type="sibTrans" cxnId="{808949DC-F506-49E2-99DA-4A90491F2057}">
      <dgm:prSet/>
      <dgm:spPr/>
      <dgm:t>
        <a:bodyPr/>
        <a:lstStyle/>
        <a:p>
          <a:endParaRPr lang="en-US"/>
        </a:p>
      </dgm:t>
    </dgm:pt>
    <dgm:pt modelId="{C011D7E5-3907-4B64-B3B8-D8E0AF652CCE}">
      <dgm:prSet/>
      <dgm:spPr/>
      <dgm:t>
        <a:bodyPr/>
        <a:lstStyle/>
        <a:p>
          <a:pPr>
            <a:lnSpc>
              <a:spcPct val="100000"/>
            </a:lnSpc>
          </a:pPr>
          <a:r>
            <a:rPr lang="en-GB"/>
            <a:t>Clean the requested data: Data was cleaned, keeping only Falcon 9 launches, the dataframe was filtered using BoosterVersion.</a:t>
          </a:r>
          <a:endParaRPr lang="en-US"/>
        </a:p>
      </dgm:t>
    </dgm:pt>
    <dgm:pt modelId="{4847BC86-6994-4D14-8343-7B28DD1F6D79}" type="parTrans" cxnId="{2B034097-4F85-4333-89B1-6707A2D917DF}">
      <dgm:prSet/>
      <dgm:spPr/>
      <dgm:t>
        <a:bodyPr/>
        <a:lstStyle/>
        <a:p>
          <a:endParaRPr lang="en-US"/>
        </a:p>
      </dgm:t>
    </dgm:pt>
    <dgm:pt modelId="{C173CA0D-EC08-4D18-8BB6-E32FA0770BA5}" type="sibTrans" cxnId="{2B034097-4F85-4333-89B1-6707A2D917DF}">
      <dgm:prSet/>
      <dgm:spPr/>
      <dgm:t>
        <a:bodyPr/>
        <a:lstStyle/>
        <a:p>
          <a:endParaRPr lang="en-US"/>
        </a:p>
      </dgm:t>
    </dgm:pt>
    <dgm:pt modelId="{D4D7950F-AF1D-4A51-90A0-A0D1C6F9AF08}" type="pres">
      <dgm:prSet presAssocID="{A23A21EE-187A-4954-AE21-6AABF91ACBBE}" presName="root" presStyleCnt="0">
        <dgm:presLayoutVars>
          <dgm:dir/>
          <dgm:resizeHandles val="exact"/>
        </dgm:presLayoutVars>
      </dgm:prSet>
      <dgm:spPr/>
    </dgm:pt>
    <dgm:pt modelId="{0D840CD5-E117-47E4-AEFC-7D8064D33F61}" type="pres">
      <dgm:prSet presAssocID="{16AE5618-2112-432F-A48D-4C111F98D509}" presName="compNode" presStyleCnt="0"/>
      <dgm:spPr/>
    </dgm:pt>
    <dgm:pt modelId="{C51DBF21-8C5B-4433-94B8-BE86A1E3396A}" type="pres">
      <dgm:prSet presAssocID="{16AE5618-2112-432F-A48D-4C111F98D509}"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Flowchart"/>
        </a:ext>
      </dgm:extLst>
    </dgm:pt>
    <dgm:pt modelId="{7ED1E65A-6674-4374-850A-02FDF5719163}" type="pres">
      <dgm:prSet presAssocID="{16AE5618-2112-432F-A48D-4C111F98D509}" presName="spaceRect" presStyleCnt="0"/>
      <dgm:spPr/>
    </dgm:pt>
    <dgm:pt modelId="{A42A28BF-C62B-45BD-9DB3-25BA5D44F41A}" type="pres">
      <dgm:prSet presAssocID="{16AE5618-2112-432F-A48D-4C111F98D509}" presName="textRect" presStyleLbl="revTx" presStyleIdx="0" presStyleCnt="3">
        <dgm:presLayoutVars>
          <dgm:chMax val="1"/>
          <dgm:chPref val="1"/>
        </dgm:presLayoutVars>
      </dgm:prSet>
      <dgm:spPr/>
    </dgm:pt>
    <dgm:pt modelId="{669A3FED-BDA5-49A5-ACD4-8F1513A25571}" type="pres">
      <dgm:prSet presAssocID="{7C78DF23-B661-4B6E-89DB-356BBAD82263}" presName="sibTrans" presStyleCnt="0"/>
      <dgm:spPr/>
    </dgm:pt>
    <dgm:pt modelId="{0DF66A47-32A6-4668-B5AF-CD0DF00F2D38}" type="pres">
      <dgm:prSet presAssocID="{ED2603F0-13CA-481B-B615-E7CFC9A09D78}" presName="compNode" presStyleCnt="0"/>
      <dgm:spPr/>
    </dgm:pt>
    <dgm:pt modelId="{9C0307B1-8E69-456D-96DE-36FDEA233336}" type="pres">
      <dgm:prSet presAssocID="{ED2603F0-13CA-481B-B615-E7CFC9A09D78}"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Rocket"/>
        </a:ext>
      </dgm:extLst>
    </dgm:pt>
    <dgm:pt modelId="{3C70F185-3E65-4FBC-9035-BDCF5D46314F}" type="pres">
      <dgm:prSet presAssocID="{ED2603F0-13CA-481B-B615-E7CFC9A09D78}" presName="spaceRect" presStyleCnt="0"/>
      <dgm:spPr/>
    </dgm:pt>
    <dgm:pt modelId="{FE865549-6645-4812-AF65-C310458A607D}" type="pres">
      <dgm:prSet presAssocID="{ED2603F0-13CA-481B-B615-E7CFC9A09D78}" presName="textRect" presStyleLbl="revTx" presStyleIdx="1" presStyleCnt="3">
        <dgm:presLayoutVars>
          <dgm:chMax val="1"/>
          <dgm:chPref val="1"/>
        </dgm:presLayoutVars>
      </dgm:prSet>
      <dgm:spPr/>
    </dgm:pt>
    <dgm:pt modelId="{560765CE-9F3E-4450-9ED4-2224DCCA025C}" type="pres">
      <dgm:prSet presAssocID="{8B6893A3-AE08-4D71-BBC1-63C285EFE404}" presName="sibTrans" presStyleCnt="0"/>
      <dgm:spPr/>
    </dgm:pt>
    <dgm:pt modelId="{F9F9759C-D5AF-4A3A-B746-A414195F509B}" type="pres">
      <dgm:prSet presAssocID="{C011D7E5-3907-4B64-B3B8-D8E0AF652CCE}" presName="compNode" presStyleCnt="0"/>
      <dgm:spPr/>
    </dgm:pt>
    <dgm:pt modelId="{80770EC6-0CEA-49B8-B138-56ED803AFA93}" type="pres">
      <dgm:prSet presAssocID="{C011D7E5-3907-4B64-B3B8-D8E0AF652CCE}"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Sparrow"/>
        </a:ext>
      </dgm:extLst>
    </dgm:pt>
    <dgm:pt modelId="{493450B3-88E8-4C1F-A76C-07401C54E000}" type="pres">
      <dgm:prSet presAssocID="{C011D7E5-3907-4B64-B3B8-D8E0AF652CCE}" presName="spaceRect" presStyleCnt="0"/>
      <dgm:spPr/>
    </dgm:pt>
    <dgm:pt modelId="{FAB205DA-7D62-4E43-9CBD-890C3578CDDC}" type="pres">
      <dgm:prSet presAssocID="{C011D7E5-3907-4B64-B3B8-D8E0AF652CCE}" presName="textRect" presStyleLbl="revTx" presStyleIdx="2" presStyleCnt="3">
        <dgm:presLayoutVars>
          <dgm:chMax val="1"/>
          <dgm:chPref val="1"/>
        </dgm:presLayoutVars>
      </dgm:prSet>
      <dgm:spPr/>
    </dgm:pt>
  </dgm:ptLst>
  <dgm:cxnLst>
    <dgm:cxn modelId="{70078038-3A82-44D7-86C5-F5EF20BB38D9}" srcId="{A23A21EE-187A-4954-AE21-6AABF91ACBBE}" destId="{16AE5618-2112-432F-A48D-4C111F98D509}" srcOrd="0" destOrd="0" parTransId="{B462A850-207F-4C7C-B9CA-BF8CB49B8ADF}" sibTransId="{7C78DF23-B661-4B6E-89DB-356BBAD82263}"/>
    <dgm:cxn modelId="{B5EE6D46-0603-41D9-AB7B-5EEE41740F0E}" type="presOf" srcId="{16AE5618-2112-432F-A48D-4C111F98D509}" destId="{A42A28BF-C62B-45BD-9DB3-25BA5D44F41A}" srcOrd="0" destOrd="0" presId="urn:microsoft.com/office/officeart/2018/2/layout/IconLabelList"/>
    <dgm:cxn modelId="{2B034097-4F85-4333-89B1-6707A2D917DF}" srcId="{A23A21EE-187A-4954-AE21-6AABF91ACBBE}" destId="{C011D7E5-3907-4B64-B3B8-D8E0AF652CCE}" srcOrd="2" destOrd="0" parTransId="{4847BC86-6994-4D14-8343-7B28DD1F6D79}" sibTransId="{C173CA0D-EC08-4D18-8BB6-E32FA0770BA5}"/>
    <dgm:cxn modelId="{A1327FAC-6359-4FB6-98B1-2FCFECFF6698}" type="presOf" srcId="{C011D7E5-3907-4B64-B3B8-D8E0AF652CCE}" destId="{FAB205DA-7D62-4E43-9CBD-890C3578CDDC}" srcOrd="0" destOrd="0" presId="urn:microsoft.com/office/officeart/2018/2/layout/IconLabelList"/>
    <dgm:cxn modelId="{72D752BB-AFFF-4E70-93EC-740DE4D409DE}" type="presOf" srcId="{A23A21EE-187A-4954-AE21-6AABF91ACBBE}" destId="{D4D7950F-AF1D-4A51-90A0-A0D1C6F9AF08}" srcOrd="0" destOrd="0" presId="urn:microsoft.com/office/officeart/2018/2/layout/IconLabelList"/>
    <dgm:cxn modelId="{D482CFC1-5EE8-4879-96F6-A62AAB376652}" type="presOf" srcId="{ED2603F0-13CA-481B-B615-E7CFC9A09D78}" destId="{FE865549-6645-4812-AF65-C310458A607D}" srcOrd="0" destOrd="0" presId="urn:microsoft.com/office/officeart/2018/2/layout/IconLabelList"/>
    <dgm:cxn modelId="{808949DC-F506-49E2-99DA-4A90491F2057}" srcId="{A23A21EE-187A-4954-AE21-6AABF91ACBBE}" destId="{ED2603F0-13CA-481B-B615-E7CFC9A09D78}" srcOrd="1" destOrd="0" parTransId="{8F63EA42-BFB2-42F0-B83B-23B4AD57CD3F}" sibTransId="{8B6893A3-AE08-4D71-BBC1-63C285EFE404}"/>
    <dgm:cxn modelId="{A473F731-6399-480F-9EFB-61783CAC5956}" type="presParOf" srcId="{D4D7950F-AF1D-4A51-90A0-A0D1C6F9AF08}" destId="{0D840CD5-E117-47E4-AEFC-7D8064D33F61}" srcOrd="0" destOrd="0" presId="urn:microsoft.com/office/officeart/2018/2/layout/IconLabelList"/>
    <dgm:cxn modelId="{6DABBD6E-DF34-412A-841C-52EC9DAB0D6C}" type="presParOf" srcId="{0D840CD5-E117-47E4-AEFC-7D8064D33F61}" destId="{C51DBF21-8C5B-4433-94B8-BE86A1E3396A}" srcOrd="0" destOrd="0" presId="urn:microsoft.com/office/officeart/2018/2/layout/IconLabelList"/>
    <dgm:cxn modelId="{74682EFC-5B40-4ABE-A232-30AC0D11AC46}" type="presParOf" srcId="{0D840CD5-E117-47E4-AEFC-7D8064D33F61}" destId="{7ED1E65A-6674-4374-850A-02FDF5719163}" srcOrd="1" destOrd="0" presId="urn:microsoft.com/office/officeart/2018/2/layout/IconLabelList"/>
    <dgm:cxn modelId="{C076961A-D6AE-4E61-AE0D-1E2F5805C0B5}" type="presParOf" srcId="{0D840CD5-E117-47E4-AEFC-7D8064D33F61}" destId="{A42A28BF-C62B-45BD-9DB3-25BA5D44F41A}" srcOrd="2" destOrd="0" presId="urn:microsoft.com/office/officeart/2018/2/layout/IconLabelList"/>
    <dgm:cxn modelId="{E6AE2538-3874-4F70-B371-A0613665B00A}" type="presParOf" srcId="{D4D7950F-AF1D-4A51-90A0-A0D1C6F9AF08}" destId="{669A3FED-BDA5-49A5-ACD4-8F1513A25571}" srcOrd="1" destOrd="0" presId="urn:microsoft.com/office/officeart/2018/2/layout/IconLabelList"/>
    <dgm:cxn modelId="{82ECA1EC-D000-4A8A-8591-2EB5558DCABA}" type="presParOf" srcId="{D4D7950F-AF1D-4A51-90A0-A0D1C6F9AF08}" destId="{0DF66A47-32A6-4668-B5AF-CD0DF00F2D38}" srcOrd="2" destOrd="0" presId="urn:microsoft.com/office/officeart/2018/2/layout/IconLabelList"/>
    <dgm:cxn modelId="{EE403280-9617-48CF-BE4F-52CB9D3E956C}" type="presParOf" srcId="{0DF66A47-32A6-4668-B5AF-CD0DF00F2D38}" destId="{9C0307B1-8E69-456D-96DE-36FDEA233336}" srcOrd="0" destOrd="0" presId="urn:microsoft.com/office/officeart/2018/2/layout/IconLabelList"/>
    <dgm:cxn modelId="{96CABFAA-45DF-4746-85FE-CC8B9C92ACCE}" type="presParOf" srcId="{0DF66A47-32A6-4668-B5AF-CD0DF00F2D38}" destId="{3C70F185-3E65-4FBC-9035-BDCF5D46314F}" srcOrd="1" destOrd="0" presId="urn:microsoft.com/office/officeart/2018/2/layout/IconLabelList"/>
    <dgm:cxn modelId="{19DC7DC5-826F-47BE-AF9E-B9A7A904F45D}" type="presParOf" srcId="{0DF66A47-32A6-4668-B5AF-CD0DF00F2D38}" destId="{FE865549-6645-4812-AF65-C310458A607D}" srcOrd="2" destOrd="0" presId="urn:microsoft.com/office/officeart/2018/2/layout/IconLabelList"/>
    <dgm:cxn modelId="{BB895E0F-66BC-4EF4-89E3-F1AA0E2B15AA}" type="presParOf" srcId="{D4D7950F-AF1D-4A51-90A0-A0D1C6F9AF08}" destId="{560765CE-9F3E-4450-9ED4-2224DCCA025C}" srcOrd="3" destOrd="0" presId="urn:microsoft.com/office/officeart/2018/2/layout/IconLabelList"/>
    <dgm:cxn modelId="{0728CFEC-97CE-437F-A968-198FB59F351B}" type="presParOf" srcId="{D4D7950F-AF1D-4A51-90A0-A0D1C6F9AF08}" destId="{F9F9759C-D5AF-4A3A-B746-A414195F509B}" srcOrd="4" destOrd="0" presId="urn:microsoft.com/office/officeart/2018/2/layout/IconLabelList"/>
    <dgm:cxn modelId="{4B4D5A21-1FBA-467E-A36D-3F7687FF2E44}" type="presParOf" srcId="{F9F9759C-D5AF-4A3A-B746-A414195F509B}" destId="{80770EC6-0CEA-49B8-B138-56ED803AFA93}" srcOrd="0" destOrd="0" presId="urn:microsoft.com/office/officeart/2018/2/layout/IconLabelList"/>
    <dgm:cxn modelId="{C403DF63-2F8C-49D2-B630-DA80216141EB}" type="presParOf" srcId="{F9F9759C-D5AF-4A3A-B746-A414195F509B}" destId="{493450B3-88E8-4C1F-A76C-07401C54E000}" srcOrd="1" destOrd="0" presId="urn:microsoft.com/office/officeart/2018/2/layout/IconLabelList"/>
    <dgm:cxn modelId="{71014D8C-3183-405B-B750-7F703F4D0F84}" type="presParOf" srcId="{F9F9759C-D5AF-4A3A-B746-A414195F509B}" destId="{FAB205DA-7D62-4E43-9CBD-890C3578CDDC}"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6AEECF1-A701-456D-89DF-16E2C6A2EAAD}" type="doc">
      <dgm:prSet loTypeId="urn:microsoft.com/office/officeart/2005/8/layout/process4" loCatId="process" qsTypeId="urn:microsoft.com/office/officeart/2005/8/quickstyle/simple1" qsCatId="simple" csTypeId="urn:microsoft.com/office/officeart/2005/8/colors/accent1_2" csCatId="accent1" phldr="1"/>
      <dgm:spPr/>
      <dgm:t>
        <a:bodyPr/>
        <a:lstStyle/>
        <a:p>
          <a:endParaRPr lang="en-US"/>
        </a:p>
      </dgm:t>
    </dgm:pt>
    <dgm:pt modelId="{6C6FF7B2-AB84-4C58-BCFD-2620037F0E95}">
      <dgm:prSet/>
      <dgm:spPr/>
      <dgm:t>
        <a:bodyPr/>
        <a:lstStyle/>
        <a:p>
          <a:r>
            <a:rPr lang="en-GB"/>
            <a:t>Firstly, the number of launches on each site was calculated, then the number and occurrence of each orbit was counted so that we could determine the number of landing outcomes. This means we can now assign a binary variable to distinguish the outcome of the rocket landings.</a:t>
          </a:r>
          <a:endParaRPr lang="en-US"/>
        </a:p>
      </dgm:t>
    </dgm:pt>
    <dgm:pt modelId="{D6E64CCE-8519-4A83-862F-3128434A6E39}" type="parTrans" cxnId="{39F6E361-AA09-4600-974B-09DCE14F101E}">
      <dgm:prSet/>
      <dgm:spPr/>
      <dgm:t>
        <a:bodyPr/>
        <a:lstStyle/>
        <a:p>
          <a:endParaRPr lang="en-US"/>
        </a:p>
      </dgm:t>
    </dgm:pt>
    <dgm:pt modelId="{BB5FA810-5D11-4875-AFB3-601BA33A3E9F}" type="sibTrans" cxnId="{39F6E361-AA09-4600-974B-09DCE14F101E}">
      <dgm:prSet/>
      <dgm:spPr/>
      <dgm:t>
        <a:bodyPr/>
        <a:lstStyle/>
        <a:p>
          <a:endParaRPr lang="en-US"/>
        </a:p>
      </dgm:t>
    </dgm:pt>
    <dgm:pt modelId="{2A0C1BDD-1398-49D6-817D-0674B7344DEA}">
      <dgm:prSet/>
      <dgm:spPr/>
      <dgm:t>
        <a:bodyPr/>
        <a:lstStyle/>
        <a:p>
          <a:r>
            <a:rPr lang="en-US" dirty="0"/>
            <a:t>Data Wrangling Lab: </a:t>
          </a:r>
          <a:r>
            <a:rPr lang="en-GB" dirty="0">
              <a:solidFill>
                <a:schemeClr val="accent1">
                  <a:lumMod val="20000"/>
                  <a:lumOff val="80000"/>
                </a:schemeClr>
              </a:solidFill>
              <a:hlinkClick xmlns:r="http://schemas.openxmlformats.org/officeDocument/2006/relationships" r:id="rId1">
                <a:extLst>
                  <a:ext uri="{A12FA001-AC4F-418D-AE19-62706E023703}">
                    <ahyp:hlinkClr xmlns:ahyp="http://schemas.microsoft.com/office/drawing/2018/hyperlinkcolor" val="tx"/>
                  </a:ext>
                </a:extLst>
              </a:hlinkClick>
            </a:rPr>
            <a:t>Course10/labs-</a:t>
          </a:r>
          <a:r>
            <a:rPr lang="en-GB" dirty="0" err="1">
              <a:solidFill>
                <a:schemeClr val="accent1">
                  <a:lumMod val="20000"/>
                  <a:lumOff val="80000"/>
                </a:schemeClr>
              </a:solidFill>
              <a:hlinkClick xmlns:r="http://schemas.openxmlformats.org/officeDocument/2006/relationships" r:id="rId1">
                <a:extLst>
                  <a:ext uri="{A12FA001-AC4F-418D-AE19-62706E023703}">
                    <ahyp:hlinkClr xmlns:ahyp="http://schemas.microsoft.com/office/drawing/2018/hyperlinkcolor" val="tx"/>
                  </a:ext>
                </a:extLst>
              </a:hlinkClick>
            </a:rPr>
            <a:t>jupyter</a:t>
          </a:r>
          <a:r>
            <a:rPr lang="en-GB" dirty="0">
              <a:solidFill>
                <a:schemeClr val="accent1">
                  <a:lumMod val="20000"/>
                  <a:lumOff val="80000"/>
                </a:schemeClr>
              </a:solidFill>
              <a:hlinkClick xmlns:r="http://schemas.openxmlformats.org/officeDocument/2006/relationships" r:id="rId1">
                <a:extLst>
                  <a:ext uri="{A12FA001-AC4F-418D-AE19-62706E023703}">
                    <ahyp:hlinkClr xmlns:ahyp="http://schemas.microsoft.com/office/drawing/2018/hyperlinkcolor" val="tx"/>
                  </a:ext>
                </a:extLst>
              </a:hlinkClick>
            </a:rPr>
            <a:t>-</a:t>
          </a:r>
          <a:r>
            <a:rPr lang="en-GB" dirty="0" err="1">
              <a:solidFill>
                <a:schemeClr val="accent1">
                  <a:lumMod val="20000"/>
                  <a:lumOff val="80000"/>
                </a:schemeClr>
              </a:solidFill>
              <a:hlinkClick xmlns:r="http://schemas.openxmlformats.org/officeDocument/2006/relationships" r:id="rId1">
                <a:extLst>
                  <a:ext uri="{A12FA001-AC4F-418D-AE19-62706E023703}">
                    <ahyp:hlinkClr xmlns:ahyp="http://schemas.microsoft.com/office/drawing/2018/hyperlinkcolor" val="tx"/>
                  </a:ext>
                </a:extLst>
              </a:hlinkClick>
            </a:rPr>
            <a:t>spacex</a:t>
          </a:r>
          <a:r>
            <a:rPr lang="en-GB" dirty="0">
              <a:solidFill>
                <a:schemeClr val="accent1">
                  <a:lumMod val="20000"/>
                  <a:lumOff val="80000"/>
                </a:schemeClr>
              </a:solidFill>
              <a:hlinkClick xmlns:r="http://schemas.openxmlformats.org/officeDocument/2006/relationships" r:id="rId1">
                <a:extLst>
                  <a:ext uri="{A12FA001-AC4F-418D-AE19-62706E023703}">
                    <ahyp:hlinkClr xmlns:ahyp="http://schemas.microsoft.com/office/drawing/2018/hyperlinkcolor" val="tx"/>
                  </a:ext>
                </a:extLst>
              </a:hlinkClick>
            </a:rPr>
            <a:t>-Data </a:t>
          </a:r>
          <a:r>
            <a:rPr lang="en-GB" dirty="0" err="1">
              <a:solidFill>
                <a:schemeClr val="accent1">
                  <a:lumMod val="20000"/>
                  <a:lumOff val="80000"/>
                </a:schemeClr>
              </a:solidFill>
              <a:hlinkClick xmlns:r="http://schemas.openxmlformats.org/officeDocument/2006/relationships" r:id="rId1">
                <a:extLst>
                  <a:ext uri="{A12FA001-AC4F-418D-AE19-62706E023703}">
                    <ahyp:hlinkClr xmlns:ahyp="http://schemas.microsoft.com/office/drawing/2018/hyperlinkcolor" val="tx"/>
                  </a:ext>
                </a:extLst>
              </a:hlinkClick>
            </a:rPr>
            <a:t>wrangling.ipynb</a:t>
          </a:r>
          <a:r>
            <a:rPr lang="en-GB" dirty="0">
              <a:solidFill>
                <a:schemeClr val="accent1">
                  <a:lumMod val="20000"/>
                  <a:lumOff val="80000"/>
                </a:schemeClr>
              </a:solidFill>
              <a:hlinkClick xmlns:r="http://schemas.openxmlformats.org/officeDocument/2006/relationships" r:id="rId1">
                <a:extLst>
                  <a:ext uri="{A12FA001-AC4F-418D-AE19-62706E023703}">
                    <ahyp:hlinkClr xmlns:ahyp="http://schemas.microsoft.com/office/drawing/2018/hyperlinkcolor" val="tx"/>
                  </a:ext>
                </a:extLst>
              </a:hlinkClick>
            </a:rPr>
            <a:t> at main · Sion719/Course10</a:t>
          </a:r>
          <a:endParaRPr lang="en-US" dirty="0">
            <a:solidFill>
              <a:schemeClr val="accent1">
                <a:lumMod val="20000"/>
                <a:lumOff val="80000"/>
              </a:schemeClr>
            </a:solidFill>
          </a:endParaRPr>
        </a:p>
      </dgm:t>
    </dgm:pt>
    <dgm:pt modelId="{BE3AD4F7-414B-47B8-BA7D-2DA4CF850791}" type="parTrans" cxnId="{C410777D-73BC-4C45-8A65-1A2A05D11552}">
      <dgm:prSet/>
      <dgm:spPr/>
      <dgm:t>
        <a:bodyPr/>
        <a:lstStyle/>
        <a:p>
          <a:endParaRPr lang="en-US"/>
        </a:p>
      </dgm:t>
    </dgm:pt>
    <dgm:pt modelId="{68AC7140-67BA-4405-9E32-0D2828627DCE}" type="sibTrans" cxnId="{C410777D-73BC-4C45-8A65-1A2A05D11552}">
      <dgm:prSet/>
      <dgm:spPr/>
      <dgm:t>
        <a:bodyPr/>
        <a:lstStyle/>
        <a:p>
          <a:endParaRPr lang="en-US"/>
        </a:p>
      </dgm:t>
    </dgm:pt>
    <dgm:pt modelId="{E212AA9D-7B63-4A6C-A70C-A9C60895B200}" type="pres">
      <dgm:prSet presAssocID="{46AEECF1-A701-456D-89DF-16E2C6A2EAAD}" presName="Name0" presStyleCnt="0">
        <dgm:presLayoutVars>
          <dgm:dir/>
          <dgm:animLvl val="lvl"/>
          <dgm:resizeHandles val="exact"/>
        </dgm:presLayoutVars>
      </dgm:prSet>
      <dgm:spPr/>
    </dgm:pt>
    <dgm:pt modelId="{620AF311-A0FC-41CC-86CF-3163C5B001C5}" type="pres">
      <dgm:prSet presAssocID="{2A0C1BDD-1398-49D6-817D-0674B7344DEA}" presName="boxAndChildren" presStyleCnt="0"/>
      <dgm:spPr/>
    </dgm:pt>
    <dgm:pt modelId="{0CCA0D90-2BA1-4F00-A5CA-E016088A042F}" type="pres">
      <dgm:prSet presAssocID="{2A0C1BDD-1398-49D6-817D-0674B7344DEA}" presName="parentTextBox" presStyleLbl="node1" presStyleIdx="0" presStyleCnt="2"/>
      <dgm:spPr/>
    </dgm:pt>
    <dgm:pt modelId="{8C559BE8-658E-4A67-98FD-31B299FAB460}" type="pres">
      <dgm:prSet presAssocID="{BB5FA810-5D11-4875-AFB3-601BA33A3E9F}" presName="sp" presStyleCnt="0"/>
      <dgm:spPr/>
    </dgm:pt>
    <dgm:pt modelId="{2A9E79CC-338F-4AD0-8531-6B54140C81D5}" type="pres">
      <dgm:prSet presAssocID="{6C6FF7B2-AB84-4C58-BCFD-2620037F0E95}" presName="arrowAndChildren" presStyleCnt="0"/>
      <dgm:spPr/>
    </dgm:pt>
    <dgm:pt modelId="{99708912-DC78-46CC-9FE8-787646DF0DFC}" type="pres">
      <dgm:prSet presAssocID="{6C6FF7B2-AB84-4C58-BCFD-2620037F0E95}" presName="parentTextArrow" presStyleLbl="node1" presStyleIdx="1" presStyleCnt="2"/>
      <dgm:spPr/>
    </dgm:pt>
  </dgm:ptLst>
  <dgm:cxnLst>
    <dgm:cxn modelId="{26F0B10E-D767-43A2-959A-698CAE58DF62}" type="presOf" srcId="{6C6FF7B2-AB84-4C58-BCFD-2620037F0E95}" destId="{99708912-DC78-46CC-9FE8-787646DF0DFC}" srcOrd="0" destOrd="0" presId="urn:microsoft.com/office/officeart/2005/8/layout/process4"/>
    <dgm:cxn modelId="{39F6E361-AA09-4600-974B-09DCE14F101E}" srcId="{46AEECF1-A701-456D-89DF-16E2C6A2EAAD}" destId="{6C6FF7B2-AB84-4C58-BCFD-2620037F0E95}" srcOrd="0" destOrd="0" parTransId="{D6E64CCE-8519-4A83-862F-3128434A6E39}" sibTransId="{BB5FA810-5D11-4875-AFB3-601BA33A3E9F}"/>
    <dgm:cxn modelId="{C3038945-A61F-4900-8778-5403888020A7}" type="presOf" srcId="{46AEECF1-A701-456D-89DF-16E2C6A2EAAD}" destId="{E212AA9D-7B63-4A6C-A70C-A9C60895B200}" srcOrd="0" destOrd="0" presId="urn:microsoft.com/office/officeart/2005/8/layout/process4"/>
    <dgm:cxn modelId="{F6DB976D-DB9A-4B7D-B6C2-DD7BCFF543A0}" type="presOf" srcId="{2A0C1BDD-1398-49D6-817D-0674B7344DEA}" destId="{0CCA0D90-2BA1-4F00-A5CA-E016088A042F}" srcOrd="0" destOrd="0" presId="urn:microsoft.com/office/officeart/2005/8/layout/process4"/>
    <dgm:cxn modelId="{C410777D-73BC-4C45-8A65-1A2A05D11552}" srcId="{46AEECF1-A701-456D-89DF-16E2C6A2EAAD}" destId="{2A0C1BDD-1398-49D6-817D-0674B7344DEA}" srcOrd="1" destOrd="0" parTransId="{BE3AD4F7-414B-47B8-BA7D-2DA4CF850791}" sibTransId="{68AC7140-67BA-4405-9E32-0D2828627DCE}"/>
    <dgm:cxn modelId="{78B4155B-4673-4FD9-A1F4-96A175C29186}" type="presParOf" srcId="{E212AA9D-7B63-4A6C-A70C-A9C60895B200}" destId="{620AF311-A0FC-41CC-86CF-3163C5B001C5}" srcOrd="0" destOrd="0" presId="urn:microsoft.com/office/officeart/2005/8/layout/process4"/>
    <dgm:cxn modelId="{D4030D85-EFA6-4140-A1C3-8475B73A2D24}" type="presParOf" srcId="{620AF311-A0FC-41CC-86CF-3163C5B001C5}" destId="{0CCA0D90-2BA1-4F00-A5CA-E016088A042F}" srcOrd="0" destOrd="0" presId="urn:microsoft.com/office/officeart/2005/8/layout/process4"/>
    <dgm:cxn modelId="{D0C4548E-80D1-46F7-958F-A1A648921B13}" type="presParOf" srcId="{E212AA9D-7B63-4A6C-A70C-A9C60895B200}" destId="{8C559BE8-658E-4A67-98FD-31B299FAB460}" srcOrd="1" destOrd="0" presId="urn:microsoft.com/office/officeart/2005/8/layout/process4"/>
    <dgm:cxn modelId="{C7A8FFA1-3485-4559-9FA2-455DFD534D9C}" type="presParOf" srcId="{E212AA9D-7B63-4A6C-A70C-A9C60895B200}" destId="{2A9E79CC-338F-4AD0-8531-6B54140C81D5}" srcOrd="2" destOrd="0" presId="urn:microsoft.com/office/officeart/2005/8/layout/process4"/>
    <dgm:cxn modelId="{BBB670C6-9A67-4150-922E-A5E51AC2A03B}" type="presParOf" srcId="{2A9E79CC-338F-4AD0-8531-6B54140C81D5}" destId="{99708912-DC78-46CC-9FE8-787646DF0DFC}" srcOrd="0"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F295E85-26D1-463B-9981-A350E0E380CA}" type="doc">
      <dgm:prSet loTypeId="urn:microsoft.com/office/officeart/2005/8/layout/process4" loCatId="process" qsTypeId="urn:microsoft.com/office/officeart/2005/8/quickstyle/simple1" qsCatId="simple" csTypeId="urn:microsoft.com/office/officeart/2005/8/colors/accent1_2" csCatId="accent1" phldr="1"/>
      <dgm:spPr/>
      <dgm:t>
        <a:bodyPr/>
        <a:lstStyle/>
        <a:p>
          <a:endParaRPr lang="en-US"/>
        </a:p>
      </dgm:t>
    </dgm:pt>
    <dgm:pt modelId="{E0FA3032-210F-4661-8A8F-5D919C8A01DA}">
      <dgm:prSet/>
      <dgm:spPr/>
      <dgm:t>
        <a:bodyPr/>
        <a:lstStyle/>
        <a:p>
          <a:r>
            <a:rPr lang="en-GB"/>
            <a:t>SQL code was written to display the total payload mass carried by the boosters launched by NASA (CRS) and the booster version F9 v1.1. SQL was then used to list the total number of successful and unsuccessful mission outcomes.</a:t>
          </a:r>
          <a:endParaRPr lang="en-US"/>
        </a:p>
      </dgm:t>
    </dgm:pt>
    <dgm:pt modelId="{60B81487-A474-4565-910C-5F925C7E9609}" type="parTrans" cxnId="{173E5B63-DBAF-44E1-9A75-05A4B5CD1103}">
      <dgm:prSet/>
      <dgm:spPr/>
      <dgm:t>
        <a:bodyPr/>
        <a:lstStyle/>
        <a:p>
          <a:endParaRPr lang="en-US"/>
        </a:p>
      </dgm:t>
    </dgm:pt>
    <dgm:pt modelId="{78AAF58B-DBC7-430F-88C3-7AA1D74B1BC4}" type="sibTrans" cxnId="{173E5B63-DBAF-44E1-9A75-05A4B5CD1103}">
      <dgm:prSet/>
      <dgm:spPr/>
      <dgm:t>
        <a:bodyPr/>
        <a:lstStyle/>
        <a:p>
          <a:endParaRPr lang="en-US"/>
        </a:p>
      </dgm:t>
    </dgm:pt>
    <dgm:pt modelId="{CDC7B652-F60C-4474-B9E6-AFCEFFC2C69C}">
      <dgm:prSet/>
      <dgm:spPr/>
      <dgm:t>
        <a:bodyPr/>
        <a:lstStyle/>
        <a:p>
          <a:r>
            <a:rPr lang="en-US" dirty="0"/>
            <a:t>EDA with SQL Lab: </a:t>
          </a:r>
          <a:r>
            <a:rPr lang="en-GB" dirty="0">
              <a:solidFill>
                <a:schemeClr val="accent1">
                  <a:lumMod val="20000"/>
                  <a:lumOff val="80000"/>
                </a:schemeClr>
              </a:solidFill>
              <a:hlinkClick xmlns:r="http://schemas.openxmlformats.org/officeDocument/2006/relationships" r:id="rId1">
                <a:extLst>
                  <a:ext uri="{A12FA001-AC4F-418D-AE19-62706E023703}">
                    <ahyp:hlinkClr xmlns:ahyp="http://schemas.microsoft.com/office/drawing/2018/hyperlinkcolor" val="tx"/>
                  </a:ext>
                </a:extLst>
              </a:hlinkClick>
            </a:rPr>
            <a:t>Course10/</a:t>
          </a:r>
          <a:r>
            <a:rPr lang="en-GB" dirty="0" err="1">
              <a:solidFill>
                <a:schemeClr val="accent1">
                  <a:lumMod val="20000"/>
                  <a:lumOff val="80000"/>
                </a:schemeClr>
              </a:solidFill>
              <a:hlinkClick xmlns:r="http://schemas.openxmlformats.org/officeDocument/2006/relationships" r:id="rId1">
                <a:extLst>
                  <a:ext uri="{A12FA001-AC4F-418D-AE19-62706E023703}">
                    <ahyp:hlinkClr xmlns:ahyp="http://schemas.microsoft.com/office/drawing/2018/hyperlinkcolor" val="tx"/>
                  </a:ext>
                </a:extLst>
              </a:hlinkClick>
            </a:rPr>
            <a:t>jupyter</a:t>
          </a:r>
          <a:r>
            <a:rPr lang="en-GB" dirty="0">
              <a:solidFill>
                <a:schemeClr val="accent1">
                  <a:lumMod val="20000"/>
                  <a:lumOff val="80000"/>
                </a:schemeClr>
              </a:solidFill>
              <a:hlinkClick xmlns:r="http://schemas.openxmlformats.org/officeDocument/2006/relationships" r:id="rId1">
                <a:extLst>
                  <a:ext uri="{A12FA001-AC4F-418D-AE19-62706E023703}">
                    <ahyp:hlinkClr xmlns:ahyp="http://schemas.microsoft.com/office/drawing/2018/hyperlinkcolor" val="tx"/>
                  </a:ext>
                </a:extLst>
              </a:hlinkClick>
            </a:rPr>
            <a:t>-labs-</a:t>
          </a:r>
          <a:r>
            <a:rPr lang="en-GB" dirty="0" err="1">
              <a:solidFill>
                <a:schemeClr val="accent1">
                  <a:lumMod val="20000"/>
                  <a:lumOff val="80000"/>
                </a:schemeClr>
              </a:solidFill>
              <a:hlinkClick xmlns:r="http://schemas.openxmlformats.org/officeDocument/2006/relationships" r:id="rId1">
                <a:extLst>
                  <a:ext uri="{A12FA001-AC4F-418D-AE19-62706E023703}">
                    <ahyp:hlinkClr xmlns:ahyp="http://schemas.microsoft.com/office/drawing/2018/hyperlinkcolor" val="tx"/>
                  </a:ext>
                </a:extLst>
              </a:hlinkClick>
            </a:rPr>
            <a:t>eda</a:t>
          </a:r>
          <a:r>
            <a:rPr lang="en-GB" dirty="0">
              <a:solidFill>
                <a:schemeClr val="accent1">
                  <a:lumMod val="20000"/>
                  <a:lumOff val="80000"/>
                </a:schemeClr>
              </a:solidFill>
              <a:hlinkClick xmlns:r="http://schemas.openxmlformats.org/officeDocument/2006/relationships" r:id="rId1">
                <a:extLst>
                  <a:ext uri="{A12FA001-AC4F-418D-AE19-62706E023703}">
                    <ahyp:hlinkClr xmlns:ahyp="http://schemas.microsoft.com/office/drawing/2018/hyperlinkcolor" val="tx"/>
                  </a:ext>
                </a:extLst>
              </a:hlinkClick>
            </a:rPr>
            <a:t>-</a:t>
          </a:r>
          <a:r>
            <a:rPr lang="en-GB" dirty="0" err="1">
              <a:solidFill>
                <a:schemeClr val="accent1">
                  <a:lumMod val="20000"/>
                  <a:lumOff val="80000"/>
                </a:schemeClr>
              </a:solidFill>
              <a:hlinkClick xmlns:r="http://schemas.openxmlformats.org/officeDocument/2006/relationships" r:id="rId1">
                <a:extLst>
                  <a:ext uri="{A12FA001-AC4F-418D-AE19-62706E023703}">
                    <ahyp:hlinkClr xmlns:ahyp="http://schemas.microsoft.com/office/drawing/2018/hyperlinkcolor" val="tx"/>
                  </a:ext>
                </a:extLst>
              </a:hlinkClick>
            </a:rPr>
            <a:t>sql-coursera_sqllite.ipynb</a:t>
          </a:r>
          <a:r>
            <a:rPr lang="en-GB" dirty="0">
              <a:solidFill>
                <a:schemeClr val="accent1">
                  <a:lumMod val="20000"/>
                  <a:lumOff val="80000"/>
                </a:schemeClr>
              </a:solidFill>
              <a:hlinkClick xmlns:r="http://schemas.openxmlformats.org/officeDocument/2006/relationships" r:id="rId1">
                <a:extLst>
                  <a:ext uri="{A12FA001-AC4F-418D-AE19-62706E023703}">
                    <ahyp:hlinkClr xmlns:ahyp="http://schemas.microsoft.com/office/drawing/2018/hyperlinkcolor" val="tx"/>
                  </a:ext>
                </a:extLst>
              </a:hlinkClick>
            </a:rPr>
            <a:t> at main · Sion719/Course10</a:t>
          </a:r>
          <a:endParaRPr lang="en-US" dirty="0">
            <a:solidFill>
              <a:schemeClr val="accent1">
                <a:lumMod val="20000"/>
                <a:lumOff val="80000"/>
              </a:schemeClr>
            </a:solidFill>
          </a:endParaRPr>
        </a:p>
      </dgm:t>
    </dgm:pt>
    <dgm:pt modelId="{E97BEBC6-C855-4952-B63F-6153159ADA0B}" type="parTrans" cxnId="{FB644AEC-1844-419E-ADFD-B675E2E45B52}">
      <dgm:prSet/>
      <dgm:spPr/>
      <dgm:t>
        <a:bodyPr/>
        <a:lstStyle/>
        <a:p>
          <a:endParaRPr lang="en-US"/>
        </a:p>
      </dgm:t>
    </dgm:pt>
    <dgm:pt modelId="{7BF132E0-87DB-49B5-8A98-6B4F68F019EC}" type="sibTrans" cxnId="{FB644AEC-1844-419E-ADFD-B675E2E45B52}">
      <dgm:prSet/>
      <dgm:spPr/>
      <dgm:t>
        <a:bodyPr/>
        <a:lstStyle/>
        <a:p>
          <a:endParaRPr lang="en-US"/>
        </a:p>
      </dgm:t>
    </dgm:pt>
    <dgm:pt modelId="{3CA1D759-6B03-4BBA-8688-AEA402096BD2}" type="pres">
      <dgm:prSet presAssocID="{4F295E85-26D1-463B-9981-A350E0E380CA}" presName="Name0" presStyleCnt="0">
        <dgm:presLayoutVars>
          <dgm:dir/>
          <dgm:animLvl val="lvl"/>
          <dgm:resizeHandles val="exact"/>
        </dgm:presLayoutVars>
      </dgm:prSet>
      <dgm:spPr/>
    </dgm:pt>
    <dgm:pt modelId="{D6AC4812-D9F6-485A-B1D2-76A8FF2A4F64}" type="pres">
      <dgm:prSet presAssocID="{CDC7B652-F60C-4474-B9E6-AFCEFFC2C69C}" presName="boxAndChildren" presStyleCnt="0"/>
      <dgm:spPr/>
    </dgm:pt>
    <dgm:pt modelId="{3FAEDFF4-E81D-4605-A34B-FDCB951DD062}" type="pres">
      <dgm:prSet presAssocID="{CDC7B652-F60C-4474-B9E6-AFCEFFC2C69C}" presName="parentTextBox" presStyleLbl="node1" presStyleIdx="0" presStyleCnt="2"/>
      <dgm:spPr/>
    </dgm:pt>
    <dgm:pt modelId="{2F8C85D3-E763-4AD1-BE02-D6F12CBA2F1F}" type="pres">
      <dgm:prSet presAssocID="{78AAF58B-DBC7-430F-88C3-7AA1D74B1BC4}" presName="sp" presStyleCnt="0"/>
      <dgm:spPr/>
    </dgm:pt>
    <dgm:pt modelId="{E7BE15D5-E8E8-4F2A-AD7A-343886135670}" type="pres">
      <dgm:prSet presAssocID="{E0FA3032-210F-4661-8A8F-5D919C8A01DA}" presName="arrowAndChildren" presStyleCnt="0"/>
      <dgm:spPr/>
    </dgm:pt>
    <dgm:pt modelId="{81AF720E-24A5-4CC8-B3D5-4C33785F0A6D}" type="pres">
      <dgm:prSet presAssocID="{E0FA3032-210F-4661-8A8F-5D919C8A01DA}" presName="parentTextArrow" presStyleLbl="node1" presStyleIdx="1" presStyleCnt="2"/>
      <dgm:spPr/>
    </dgm:pt>
  </dgm:ptLst>
  <dgm:cxnLst>
    <dgm:cxn modelId="{173E5B63-DBAF-44E1-9A75-05A4B5CD1103}" srcId="{4F295E85-26D1-463B-9981-A350E0E380CA}" destId="{E0FA3032-210F-4661-8A8F-5D919C8A01DA}" srcOrd="0" destOrd="0" parTransId="{60B81487-A474-4565-910C-5F925C7E9609}" sibTransId="{78AAF58B-DBC7-430F-88C3-7AA1D74B1BC4}"/>
    <dgm:cxn modelId="{68CE6C64-C7DE-4ADA-BF14-C4CAD8B45125}" type="presOf" srcId="{4F295E85-26D1-463B-9981-A350E0E380CA}" destId="{3CA1D759-6B03-4BBA-8688-AEA402096BD2}" srcOrd="0" destOrd="0" presId="urn:microsoft.com/office/officeart/2005/8/layout/process4"/>
    <dgm:cxn modelId="{BC778559-199F-4057-AAA3-FBDBFCF7A535}" type="presOf" srcId="{CDC7B652-F60C-4474-B9E6-AFCEFFC2C69C}" destId="{3FAEDFF4-E81D-4605-A34B-FDCB951DD062}" srcOrd="0" destOrd="0" presId="urn:microsoft.com/office/officeart/2005/8/layout/process4"/>
    <dgm:cxn modelId="{3E328DC6-0037-4CCF-9B4D-EF73B9B1D598}" type="presOf" srcId="{E0FA3032-210F-4661-8A8F-5D919C8A01DA}" destId="{81AF720E-24A5-4CC8-B3D5-4C33785F0A6D}" srcOrd="0" destOrd="0" presId="urn:microsoft.com/office/officeart/2005/8/layout/process4"/>
    <dgm:cxn modelId="{FB644AEC-1844-419E-ADFD-B675E2E45B52}" srcId="{4F295E85-26D1-463B-9981-A350E0E380CA}" destId="{CDC7B652-F60C-4474-B9E6-AFCEFFC2C69C}" srcOrd="1" destOrd="0" parTransId="{E97BEBC6-C855-4952-B63F-6153159ADA0B}" sibTransId="{7BF132E0-87DB-49B5-8A98-6B4F68F019EC}"/>
    <dgm:cxn modelId="{2067C10F-F0F7-4BC9-A0EB-38D3352A578B}" type="presParOf" srcId="{3CA1D759-6B03-4BBA-8688-AEA402096BD2}" destId="{D6AC4812-D9F6-485A-B1D2-76A8FF2A4F64}" srcOrd="0" destOrd="0" presId="urn:microsoft.com/office/officeart/2005/8/layout/process4"/>
    <dgm:cxn modelId="{8E809DFD-B283-425B-954E-EC651CFAD538}" type="presParOf" srcId="{D6AC4812-D9F6-485A-B1D2-76A8FF2A4F64}" destId="{3FAEDFF4-E81D-4605-A34B-FDCB951DD062}" srcOrd="0" destOrd="0" presId="urn:microsoft.com/office/officeart/2005/8/layout/process4"/>
    <dgm:cxn modelId="{A550C947-9C2C-458B-85D0-8596BCE1FEB7}" type="presParOf" srcId="{3CA1D759-6B03-4BBA-8688-AEA402096BD2}" destId="{2F8C85D3-E763-4AD1-BE02-D6F12CBA2F1F}" srcOrd="1" destOrd="0" presId="urn:microsoft.com/office/officeart/2005/8/layout/process4"/>
    <dgm:cxn modelId="{3A3D59FE-F080-4420-887E-2E43C4DF5605}" type="presParOf" srcId="{3CA1D759-6B03-4BBA-8688-AEA402096BD2}" destId="{E7BE15D5-E8E8-4F2A-AD7A-343886135670}" srcOrd="2" destOrd="0" presId="urn:microsoft.com/office/officeart/2005/8/layout/process4"/>
    <dgm:cxn modelId="{7D0D712D-3454-4919-8561-F91952D7779F}" type="presParOf" srcId="{E7BE15D5-E8E8-4F2A-AD7A-343886135670}" destId="{81AF720E-24A5-4CC8-B3D5-4C33785F0A6D}" srcOrd="0"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30EB840-E168-4F4C-8358-21BC3DB6CA61}" type="doc">
      <dgm:prSet loTypeId="urn:microsoft.com/office/officeart/2005/8/layout/default" loCatId="list" qsTypeId="urn:microsoft.com/office/officeart/2005/8/quickstyle/simple4" qsCatId="simple" csTypeId="urn:microsoft.com/office/officeart/2005/8/colors/colorful1" csCatId="colorful" phldr="1"/>
      <dgm:spPr/>
      <dgm:t>
        <a:bodyPr/>
        <a:lstStyle/>
        <a:p>
          <a:endParaRPr lang="en-US"/>
        </a:p>
      </dgm:t>
    </dgm:pt>
    <dgm:pt modelId="{2239A3CC-E2D7-452A-9F38-1FDBAF3D13BE}">
      <dgm:prSet/>
      <dgm:spPr/>
      <dgm:t>
        <a:bodyPr/>
        <a:lstStyle/>
        <a:p>
          <a:r>
            <a:rPr lang="en-GB"/>
            <a:t>Using scatterplots, the relationship between flight number and launch site was visualised, and so was the relationship between payload mass and launch site. </a:t>
          </a:r>
          <a:endParaRPr lang="en-US"/>
        </a:p>
      </dgm:t>
    </dgm:pt>
    <dgm:pt modelId="{EEFE6CF8-83BE-4C21-816B-CC398ADFB546}" type="parTrans" cxnId="{33815875-AC44-4BA2-84C7-134419DC5BAA}">
      <dgm:prSet/>
      <dgm:spPr/>
      <dgm:t>
        <a:bodyPr/>
        <a:lstStyle/>
        <a:p>
          <a:endParaRPr lang="en-US"/>
        </a:p>
      </dgm:t>
    </dgm:pt>
    <dgm:pt modelId="{CB3338AC-485A-4ED9-AE18-5A7CDBA7B5A9}" type="sibTrans" cxnId="{33815875-AC44-4BA2-84C7-134419DC5BAA}">
      <dgm:prSet/>
      <dgm:spPr/>
      <dgm:t>
        <a:bodyPr/>
        <a:lstStyle/>
        <a:p>
          <a:endParaRPr lang="en-US"/>
        </a:p>
      </dgm:t>
    </dgm:pt>
    <dgm:pt modelId="{7B66F1E1-FBB2-4768-8BB6-24FA51C8788A}">
      <dgm:prSet/>
      <dgm:spPr/>
      <dgm:t>
        <a:bodyPr/>
        <a:lstStyle/>
        <a:p>
          <a:r>
            <a:rPr lang="en-GB"/>
            <a:t>A bar chart was used to see if there is a relationship between the success rate and orbit type.</a:t>
          </a:r>
          <a:endParaRPr lang="en-US"/>
        </a:p>
      </dgm:t>
    </dgm:pt>
    <dgm:pt modelId="{1C1B7E9F-6C14-4C2E-9167-364704AD6F74}" type="parTrans" cxnId="{C02DAAA2-243A-4D5F-814B-4F885BF2037E}">
      <dgm:prSet/>
      <dgm:spPr/>
      <dgm:t>
        <a:bodyPr/>
        <a:lstStyle/>
        <a:p>
          <a:endParaRPr lang="en-US"/>
        </a:p>
      </dgm:t>
    </dgm:pt>
    <dgm:pt modelId="{321BAA34-0972-4015-A1EE-178176302BAF}" type="sibTrans" cxnId="{C02DAAA2-243A-4D5F-814B-4F885BF2037E}">
      <dgm:prSet/>
      <dgm:spPr/>
      <dgm:t>
        <a:bodyPr/>
        <a:lstStyle/>
        <a:p>
          <a:endParaRPr lang="en-US"/>
        </a:p>
      </dgm:t>
    </dgm:pt>
    <dgm:pt modelId="{C0C3CF5F-2983-4BC3-89DE-336370EBB622}">
      <dgm:prSet/>
      <dgm:spPr/>
      <dgm:t>
        <a:bodyPr/>
        <a:lstStyle/>
        <a:p>
          <a:r>
            <a:rPr lang="en-GB"/>
            <a:t>More scatterplots were used to visualise the relationship between flight number and orbit type, and between payload mass and orbit type.</a:t>
          </a:r>
          <a:endParaRPr lang="en-US"/>
        </a:p>
      </dgm:t>
    </dgm:pt>
    <dgm:pt modelId="{8964301B-07C4-42E6-9953-5F551103F762}" type="parTrans" cxnId="{CAA6EA14-EC55-478D-AD27-8EF7F11435AE}">
      <dgm:prSet/>
      <dgm:spPr/>
      <dgm:t>
        <a:bodyPr/>
        <a:lstStyle/>
        <a:p>
          <a:endParaRPr lang="en-US"/>
        </a:p>
      </dgm:t>
    </dgm:pt>
    <dgm:pt modelId="{586E5AE9-0119-467E-833F-42C42A489765}" type="sibTrans" cxnId="{CAA6EA14-EC55-478D-AD27-8EF7F11435AE}">
      <dgm:prSet/>
      <dgm:spPr/>
      <dgm:t>
        <a:bodyPr/>
        <a:lstStyle/>
        <a:p>
          <a:endParaRPr lang="en-US"/>
        </a:p>
      </dgm:t>
    </dgm:pt>
    <dgm:pt modelId="{D38455F0-3F1A-4FF2-9BA2-8E0A30C08798}">
      <dgm:prSet/>
      <dgm:spPr/>
      <dgm:t>
        <a:bodyPr/>
        <a:lstStyle/>
        <a:p>
          <a:r>
            <a:rPr lang="en-GB"/>
            <a:t>A line chart was used to observe how the success rate developed year on year.</a:t>
          </a:r>
          <a:endParaRPr lang="en-US"/>
        </a:p>
      </dgm:t>
    </dgm:pt>
    <dgm:pt modelId="{EF610798-1CC6-4C18-A679-05729A367D6E}" type="parTrans" cxnId="{1747BC42-84DB-42B9-9299-E5DDAC5B73B1}">
      <dgm:prSet/>
      <dgm:spPr/>
      <dgm:t>
        <a:bodyPr/>
        <a:lstStyle/>
        <a:p>
          <a:endParaRPr lang="en-US"/>
        </a:p>
      </dgm:t>
    </dgm:pt>
    <dgm:pt modelId="{7D00E47D-262C-4C34-BF47-19168F47AFFB}" type="sibTrans" cxnId="{1747BC42-84DB-42B9-9299-E5DDAC5B73B1}">
      <dgm:prSet/>
      <dgm:spPr/>
      <dgm:t>
        <a:bodyPr/>
        <a:lstStyle/>
        <a:p>
          <a:endParaRPr lang="en-US"/>
        </a:p>
      </dgm:t>
    </dgm:pt>
    <dgm:pt modelId="{84E7F188-ECC9-4AB5-AEDA-6E666A8616B6}">
      <dgm:prSet/>
      <dgm:spPr/>
      <dgm:t>
        <a:bodyPr/>
        <a:lstStyle/>
        <a:p>
          <a:r>
            <a:rPr lang="en-GB"/>
            <a:t>For consistency purposes all numeric columns were developed to float64 format.</a:t>
          </a:r>
          <a:endParaRPr lang="en-US"/>
        </a:p>
      </dgm:t>
    </dgm:pt>
    <dgm:pt modelId="{ED3E5076-816D-405E-A32A-F971B3042B57}" type="parTrans" cxnId="{03AF663C-AF92-4467-8B91-A8D3DC8EDB7D}">
      <dgm:prSet/>
      <dgm:spPr/>
      <dgm:t>
        <a:bodyPr/>
        <a:lstStyle/>
        <a:p>
          <a:endParaRPr lang="en-US"/>
        </a:p>
      </dgm:t>
    </dgm:pt>
    <dgm:pt modelId="{224D485A-3545-470E-8224-E07B0E8ACF2D}" type="sibTrans" cxnId="{03AF663C-AF92-4467-8B91-A8D3DC8EDB7D}">
      <dgm:prSet/>
      <dgm:spPr/>
      <dgm:t>
        <a:bodyPr/>
        <a:lstStyle/>
        <a:p>
          <a:endParaRPr lang="en-US"/>
        </a:p>
      </dgm:t>
    </dgm:pt>
    <dgm:pt modelId="{D2A94323-56AB-43F4-BAB5-CF15ECC95D27}">
      <dgm:prSet/>
      <dgm:spPr/>
      <dgm:t>
        <a:bodyPr/>
        <a:lstStyle/>
        <a:p>
          <a:r>
            <a:rPr lang="en-US" dirty="0"/>
            <a:t>EDA with </a:t>
          </a:r>
          <a:r>
            <a:rPr lang="en-US" dirty="0" err="1"/>
            <a:t>Visualisation</a:t>
          </a:r>
          <a:r>
            <a:rPr lang="en-US" dirty="0"/>
            <a:t> Lab: </a:t>
          </a:r>
          <a:r>
            <a:rPr lang="en-GB" dirty="0">
              <a:solidFill>
                <a:schemeClr val="accent1">
                  <a:lumMod val="20000"/>
                  <a:lumOff val="80000"/>
                </a:schemeClr>
              </a:solidFill>
              <a:hlinkClick xmlns:r="http://schemas.openxmlformats.org/officeDocument/2006/relationships" r:id="rId1">
                <a:extLst>
                  <a:ext uri="{A12FA001-AC4F-418D-AE19-62706E023703}">
                    <ahyp:hlinkClr xmlns:ahyp="http://schemas.microsoft.com/office/drawing/2018/hyperlinkcolor" val="tx"/>
                  </a:ext>
                </a:extLst>
              </a:hlinkClick>
            </a:rPr>
            <a:t>Course10/</a:t>
          </a:r>
          <a:r>
            <a:rPr lang="en-GB" dirty="0" err="1">
              <a:solidFill>
                <a:schemeClr val="accent1">
                  <a:lumMod val="20000"/>
                  <a:lumOff val="80000"/>
                </a:schemeClr>
              </a:solidFill>
              <a:hlinkClick xmlns:r="http://schemas.openxmlformats.org/officeDocument/2006/relationships" r:id="rId1">
                <a:extLst>
                  <a:ext uri="{A12FA001-AC4F-418D-AE19-62706E023703}">
                    <ahyp:hlinkClr xmlns:ahyp="http://schemas.microsoft.com/office/drawing/2018/hyperlinkcolor" val="tx"/>
                  </a:ext>
                </a:extLst>
              </a:hlinkClick>
            </a:rPr>
            <a:t>edadataviz.ipynb</a:t>
          </a:r>
          <a:r>
            <a:rPr lang="en-GB" dirty="0">
              <a:solidFill>
                <a:schemeClr val="accent1">
                  <a:lumMod val="20000"/>
                  <a:lumOff val="80000"/>
                </a:schemeClr>
              </a:solidFill>
              <a:hlinkClick xmlns:r="http://schemas.openxmlformats.org/officeDocument/2006/relationships" r:id="rId1">
                <a:extLst>
                  <a:ext uri="{A12FA001-AC4F-418D-AE19-62706E023703}">
                    <ahyp:hlinkClr xmlns:ahyp="http://schemas.microsoft.com/office/drawing/2018/hyperlinkcolor" val="tx"/>
                  </a:ext>
                </a:extLst>
              </a:hlinkClick>
            </a:rPr>
            <a:t> at main · Sion719/Course10</a:t>
          </a:r>
          <a:endParaRPr lang="en-US" dirty="0">
            <a:solidFill>
              <a:schemeClr val="accent1">
                <a:lumMod val="20000"/>
                <a:lumOff val="80000"/>
              </a:schemeClr>
            </a:solidFill>
          </a:endParaRPr>
        </a:p>
      </dgm:t>
    </dgm:pt>
    <dgm:pt modelId="{689E0277-0E7E-42EE-9ECE-D6105FD5F44E}" type="parTrans" cxnId="{2F2587B6-840A-4BD4-9D74-0D7668AB6968}">
      <dgm:prSet/>
      <dgm:spPr/>
      <dgm:t>
        <a:bodyPr/>
        <a:lstStyle/>
        <a:p>
          <a:endParaRPr lang="en-US"/>
        </a:p>
      </dgm:t>
    </dgm:pt>
    <dgm:pt modelId="{9E6E4AB8-7090-4FFC-A518-289B22AFC463}" type="sibTrans" cxnId="{2F2587B6-840A-4BD4-9D74-0D7668AB6968}">
      <dgm:prSet/>
      <dgm:spPr/>
      <dgm:t>
        <a:bodyPr/>
        <a:lstStyle/>
        <a:p>
          <a:endParaRPr lang="en-US"/>
        </a:p>
      </dgm:t>
    </dgm:pt>
    <dgm:pt modelId="{4575C348-45A9-4113-BE94-290883EF50BD}" type="pres">
      <dgm:prSet presAssocID="{230EB840-E168-4F4C-8358-21BC3DB6CA61}" presName="diagram" presStyleCnt="0">
        <dgm:presLayoutVars>
          <dgm:dir/>
          <dgm:resizeHandles val="exact"/>
        </dgm:presLayoutVars>
      </dgm:prSet>
      <dgm:spPr/>
    </dgm:pt>
    <dgm:pt modelId="{520C58E7-0798-44B4-8BDB-E4B6502FD6A6}" type="pres">
      <dgm:prSet presAssocID="{2239A3CC-E2D7-452A-9F38-1FDBAF3D13BE}" presName="node" presStyleLbl="node1" presStyleIdx="0" presStyleCnt="6">
        <dgm:presLayoutVars>
          <dgm:bulletEnabled val="1"/>
        </dgm:presLayoutVars>
      </dgm:prSet>
      <dgm:spPr/>
    </dgm:pt>
    <dgm:pt modelId="{B490AD44-19FF-4C64-8081-9352AB157CC6}" type="pres">
      <dgm:prSet presAssocID="{CB3338AC-485A-4ED9-AE18-5A7CDBA7B5A9}" presName="sibTrans" presStyleCnt="0"/>
      <dgm:spPr/>
    </dgm:pt>
    <dgm:pt modelId="{6F9E51AA-024F-4A3F-B50B-96096F7FA1A0}" type="pres">
      <dgm:prSet presAssocID="{7B66F1E1-FBB2-4768-8BB6-24FA51C8788A}" presName="node" presStyleLbl="node1" presStyleIdx="1" presStyleCnt="6">
        <dgm:presLayoutVars>
          <dgm:bulletEnabled val="1"/>
        </dgm:presLayoutVars>
      </dgm:prSet>
      <dgm:spPr/>
    </dgm:pt>
    <dgm:pt modelId="{A9B8CD81-7B98-47CB-9FAC-92665BCA98D8}" type="pres">
      <dgm:prSet presAssocID="{321BAA34-0972-4015-A1EE-178176302BAF}" presName="sibTrans" presStyleCnt="0"/>
      <dgm:spPr/>
    </dgm:pt>
    <dgm:pt modelId="{B2A75576-EFE6-458D-81BE-A8B13BB0B9D2}" type="pres">
      <dgm:prSet presAssocID="{C0C3CF5F-2983-4BC3-89DE-336370EBB622}" presName="node" presStyleLbl="node1" presStyleIdx="2" presStyleCnt="6">
        <dgm:presLayoutVars>
          <dgm:bulletEnabled val="1"/>
        </dgm:presLayoutVars>
      </dgm:prSet>
      <dgm:spPr/>
    </dgm:pt>
    <dgm:pt modelId="{B9F2CB10-D45D-46D5-95A4-6F96906CDB83}" type="pres">
      <dgm:prSet presAssocID="{586E5AE9-0119-467E-833F-42C42A489765}" presName="sibTrans" presStyleCnt="0"/>
      <dgm:spPr/>
    </dgm:pt>
    <dgm:pt modelId="{8F66D7DD-08F0-4E8A-B4F7-ED8121070399}" type="pres">
      <dgm:prSet presAssocID="{D38455F0-3F1A-4FF2-9BA2-8E0A30C08798}" presName="node" presStyleLbl="node1" presStyleIdx="3" presStyleCnt="6">
        <dgm:presLayoutVars>
          <dgm:bulletEnabled val="1"/>
        </dgm:presLayoutVars>
      </dgm:prSet>
      <dgm:spPr/>
    </dgm:pt>
    <dgm:pt modelId="{563C7617-CF9F-4151-B31F-3F830605B0FA}" type="pres">
      <dgm:prSet presAssocID="{7D00E47D-262C-4C34-BF47-19168F47AFFB}" presName="sibTrans" presStyleCnt="0"/>
      <dgm:spPr/>
    </dgm:pt>
    <dgm:pt modelId="{6595D82A-5857-4D97-B6DC-46D005D1F2DC}" type="pres">
      <dgm:prSet presAssocID="{84E7F188-ECC9-4AB5-AEDA-6E666A8616B6}" presName="node" presStyleLbl="node1" presStyleIdx="4" presStyleCnt="6">
        <dgm:presLayoutVars>
          <dgm:bulletEnabled val="1"/>
        </dgm:presLayoutVars>
      </dgm:prSet>
      <dgm:spPr/>
    </dgm:pt>
    <dgm:pt modelId="{A45C077F-B6B6-4904-86C9-B0C4C1563B78}" type="pres">
      <dgm:prSet presAssocID="{224D485A-3545-470E-8224-E07B0E8ACF2D}" presName="sibTrans" presStyleCnt="0"/>
      <dgm:spPr/>
    </dgm:pt>
    <dgm:pt modelId="{6C08675D-FFEE-41D3-8F33-B09B2389F8E3}" type="pres">
      <dgm:prSet presAssocID="{D2A94323-56AB-43F4-BAB5-CF15ECC95D27}" presName="node" presStyleLbl="node1" presStyleIdx="5" presStyleCnt="6">
        <dgm:presLayoutVars>
          <dgm:bulletEnabled val="1"/>
        </dgm:presLayoutVars>
      </dgm:prSet>
      <dgm:spPr/>
    </dgm:pt>
  </dgm:ptLst>
  <dgm:cxnLst>
    <dgm:cxn modelId="{3DC6C504-089E-460B-A30E-A780E5CAA9D9}" type="presOf" srcId="{84E7F188-ECC9-4AB5-AEDA-6E666A8616B6}" destId="{6595D82A-5857-4D97-B6DC-46D005D1F2DC}" srcOrd="0" destOrd="0" presId="urn:microsoft.com/office/officeart/2005/8/layout/default"/>
    <dgm:cxn modelId="{13E5220E-2BD1-4832-AAC7-C1FF1DB1B0DB}" type="presOf" srcId="{2239A3CC-E2D7-452A-9F38-1FDBAF3D13BE}" destId="{520C58E7-0798-44B4-8BDB-E4B6502FD6A6}" srcOrd="0" destOrd="0" presId="urn:microsoft.com/office/officeart/2005/8/layout/default"/>
    <dgm:cxn modelId="{CAA6EA14-EC55-478D-AD27-8EF7F11435AE}" srcId="{230EB840-E168-4F4C-8358-21BC3DB6CA61}" destId="{C0C3CF5F-2983-4BC3-89DE-336370EBB622}" srcOrd="2" destOrd="0" parTransId="{8964301B-07C4-42E6-9953-5F551103F762}" sibTransId="{586E5AE9-0119-467E-833F-42C42A489765}"/>
    <dgm:cxn modelId="{120D1D18-BFB3-4453-833B-9C04A6514E4E}" type="presOf" srcId="{D38455F0-3F1A-4FF2-9BA2-8E0A30C08798}" destId="{8F66D7DD-08F0-4E8A-B4F7-ED8121070399}" srcOrd="0" destOrd="0" presId="urn:microsoft.com/office/officeart/2005/8/layout/default"/>
    <dgm:cxn modelId="{F85BEA23-8B84-4737-B844-37972807A12B}" type="presOf" srcId="{D2A94323-56AB-43F4-BAB5-CF15ECC95D27}" destId="{6C08675D-FFEE-41D3-8F33-B09B2389F8E3}" srcOrd="0" destOrd="0" presId="urn:microsoft.com/office/officeart/2005/8/layout/default"/>
    <dgm:cxn modelId="{03AF663C-AF92-4467-8B91-A8D3DC8EDB7D}" srcId="{230EB840-E168-4F4C-8358-21BC3DB6CA61}" destId="{84E7F188-ECC9-4AB5-AEDA-6E666A8616B6}" srcOrd="4" destOrd="0" parTransId="{ED3E5076-816D-405E-A32A-F971B3042B57}" sibTransId="{224D485A-3545-470E-8224-E07B0E8ACF2D}"/>
    <dgm:cxn modelId="{24A35C62-51B2-4BD4-8BA0-05673E53EA7B}" type="presOf" srcId="{C0C3CF5F-2983-4BC3-89DE-336370EBB622}" destId="{B2A75576-EFE6-458D-81BE-A8B13BB0B9D2}" srcOrd="0" destOrd="0" presId="urn:microsoft.com/office/officeart/2005/8/layout/default"/>
    <dgm:cxn modelId="{1747BC42-84DB-42B9-9299-E5DDAC5B73B1}" srcId="{230EB840-E168-4F4C-8358-21BC3DB6CA61}" destId="{D38455F0-3F1A-4FF2-9BA2-8E0A30C08798}" srcOrd="3" destOrd="0" parTransId="{EF610798-1CC6-4C18-A679-05729A367D6E}" sibTransId="{7D00E47D-262C-4C34-BF47-19168F47AFFB}"/>
    <dgm:cxn modelId="{33815875-AC44-4BA2-84C7-134419DC5BAA}" srcId="{230EB840-E168-4F4C-8358-21BC3DB6CA61}" destId="{2239A3CC-E2D7-452A-9F38-1FDBAF3D13BE}" srcOrd="0" destOrd="0" parTransId="{EEFE6CF8-83BE-4C21-816B-CC398ADFB546}" sibTransId="{CB3338AC-485A-4ED9-AE18-5A7CDBA7B5A9}"/>
    <dgm:cxn modelId="{C02DAAA2-243A-4D5F-814B-4F885BF2037E}" srcId="{230EB840-E168-4F4C-8358-21BC3DB6CA61}" destId="{7B66F1E1-FBB2-4768-8BB6-24FA51C8788A}" srcOrd="1" destOrd="0" parTransId="{1C1B7E9F-6C14-4C2E-9167-364704AD6F74}" sibTransId="{321BAA34-0972-4015-A1EE-178176302BAF}"/>
    <dgm:cxn modelId="{5A62FCA4-1FCB-42B2-8CF9-D30EDFCCDD80}" type="presOf" srcId="{230EB840-E168-4F4C-8358-21BC3DB6CA61}" destId="{4575C348-45A9-4113-BE94-290883EF50BD}" srcOrd="0" destOrd="0" presId="urn:microsoft.com/office/officeart/2005/8/layout/default"/>
    <dgm:cxn modelId="{2F2587B6-840A-4BD4-9D74-0D7668AB6968}" srcId="{230EB840-E168-4F4C-8358-21BC3DB6CA61}" destId="{D2A94323-56AB-43F4-BAB5-CF15ECC95D27}" srcOrd="5" destOrd="0" parTransId="{689E0277-0E7E-42EE-9ECE-D6105FD5F44E}" sibTransId="{9E6E4AB8-7090-4FFC-A518-289B22AFC463}"/>
    <dgm:cxn modelId="{3EF6F2D3-4A54-480F-BB32-D3032D455AA6}" type="presOf" srcId="{7B66F1E1-FBB2-4768-8BB6-24FA51C8788A}" destId="{6F9E51AA-024F-4A3F-B50B-96096F7FA1A0}" srcOrd="0" destOrd="0" presId="urn:microsoft.com/office/officeart/2005/8/layout/default"/>
    <dgm:cxn modelId="{BDA2C424-037C-48F2-8693-A2222DC5081F}" type="presParOf" srcId="{4575C348-45A9-4113-BE94-290883EF50BD}" destId="{520C58E7-0798-44B4-8BDB-E4B6502FD6A6}" srcOrd="0" destOrd="0" presId="urn:microsoft.com/office/officeart/2005/8/layout/default"/>
    <dgm:cxn modelId="{6BE36C57-6788-4536-91C5-B66C78204D30}" type="presParOf" srcId="{4575C348-45A9-4113-BE94-290883EF50BD}" destId="{B490AD44-19FF-4C64-8081-9352AB157CC6}" srcOrd="1" destOrd="0" presId="urn:microsoft.com/office/officeart/2005/8/layout/default"/>
    <dgm:cxn modelId="{1DC63735-EA06-4332-80F2-E4897ED1E84E}" type="presParOf" srcId="{4575C348-45A9-4113-BE94-290883EF50BD}" destId="{6F9E51AA-024F-4A3F-B50B-96096F7FA1A0}" srcOrd="2" destOrd="0" presId="urn:microsoft.com/office/officeart/2005/8/layout/default"/>
    <dgm:cxn modelId="{2DD84576-67F2-4F48-AF7C-043373A73D25}" type="presParOf" srcId="{4575C348-45A9-4113-BE94-290883EF50BD}" destId="{A9B8CD81-7B98-47CB-9FAC-92665BCA98D8}" srcOrd="3" destOrd="0" presId="urn:microsoft.com/office/officeart/2005/8/layout/default"/>
    <dgm:cxn modelId="{9DD4B86F-282E-45B2-87E2-FEC48B794D35}" type="presParOf" srcId="{4575C348-45A9-4113-BE94-290883EF50BD}" destId="{B2A75576-EFE6-458D-81BE-A8B13BB0B9D2}" srcOrd="4" destOrd="0" presId="urn:microsoft.com/office/officeart/2005/8/layout/default"/>
    <dgm:cxn modelId="{96B34A5E-3D1E-497C-9D28-40250A3AB5E9}" type="presParOf" srcId="{4575C348-45A9-4113-BE94-290883EF50BD}" destId="{B9F2CB10-D45D-46D5-95A4-6F96906CDB83}" srcOrd="5" destOrd="0" presId="urn:microsoft.com/office/officeart/2005/8/layout/default"/>
    <dgm:cxn modelId="{E7F961B5-D1A1-412B-AC3E-9E8579E4B74B}" type="presParOf" srcId="{4575C348-45A9-4113-BE94-290883EF50BD}" destId="{8F66D7DD-08F0-4E8A-B4F7-ED8121070399}" srcOrd="6" destOrd="0" presId="urn:microsoft.com/office/officeart/2005/8/layout/default"/>
    <dgm:cxn modelId="{9A38B99E-6017-4B5A-9D20-7FCDB56E0A67}" type="presParOf" srcId="{4575C348-45A9-4113-BE94-290883EF50BD}" destId="{563C7617-CF9F-4151-B31F-3F830605B0FA}" srcOrd="7" destOrd="0" presId="urn:microsoft.com/office/officeart/2005/8/layout/default"/>
    <dgm:cxn modelId="{DAB1A4AD-4D68-48EF-9888-93F131155F1F}" type="presParOf" srcId="{4575C348-45A9-4113-BE94-290883EF50BD}" destId="{6595D82A-5857-4D97-B6DC-46D005D1F2DC}" srcOrd="8" destOrd="0" presId="urn:microsoft.com/office/officeart/2005/8/layout/default"/>
    <dgm:cxn modelId="{18F2C58B-7240-4C46-8440-7D4BAFD7B200}" type="presParOf" srcId="{4575C348-45A9-4113-BE94-290883EF50BD}" destId="{A45C077F-B6B6-4904-86C9-B0C4C1563B78}" srcOrd="9" destOrd="0" presId="urn:microsoft.com/office/officeart/2005/8/layout/default"/>
    <dgm:cxn modelId="{6E14BB36-E012-4082-ACA4-FD3514BA0DB8}" type="presParOf" srcId="{4575C348-45A9-4113-BE94-290883EF50BD}" destId="{6C08675D-FFEE-41D3-8F33-B09B2389F8E3}" srcOrd="1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5AD8755F-8BEB-495F-97D9-ECF671628D43}" type="doc">
      <dgm:prSet loTypeId="urn:microsoft.com/office/officeart/2005/8/layout/vProcess5" loCatId="process" qsTypeId="urn:microsoft.com/office/officeart/2005/8/quickstyle/simple4" qsCatId="simple" csTypeId="urn:microsoft.com/office/officeart/2005/8/colors/colorful1" csCatId="colorful"/>
      <dgm:spPr/>
      <dgm:t>
        <a:bodyPr/>
        <a:lstStyle/>
        <a:p>
          <a:endParaRPr lang="en-US"/>
        </a:p>
      </dgm:t>
    </dgm:pt>
    <dgm:pt modelId="{C379D088-E95C-4C98-A2BC-50B36D6E0481}">
      <dgm:prSet/>
      <dgm:spPr/>
      <dgm:t>
        <a:bodyPr/>
        <a:lstStyle/>
        <a:p>
          <a:r>
            <a:rPr lang="en-GB"/>
            <a:t>Built a machine learning model to predict if the first stage will land so that we can determine the cost of a launch.</a:t>
          </a:r>
          <a:endParaRPr lang="en-US"/>
        </a:p>
      </dgm:t>
    </dgm:pt>
    <dgm:pt modelId="{B43FF1F9-CB3D-4607-B986-DC0C5DB91B99}" type="parTrans" cxnId="{632A23A3-1244-4A57-A0A9-DFA86EDB5A49}">
      <dgm:prSet/>
      <dgm:spPr/>
      <dgm:t>
        <a:bodyPr/>
        <a:lstStyle/>
        <a:p>
          <a:endParaRPr lang="en-US"/>
        </a:p>
      </dgm:t>
    </dgm:pt>
    <dgm:pt modelId="{0C90E5C1-C575-42DA-B30E-49802EC272EF}" type="sibTrans" cxnId="{632A23A3-1244-4A57-A0A9-DFA86EDB5A49}">
      <dgm:prSet/>
      <dgm:spPr/>
      <dgm:t>
        <a:bodyPr/>
        <a:lstStyle/>
        <a:p>
          <a:endParaRPr lang="en-US"/>
        </a:p>
      </dgm:t>
    </dgm:pt>
    <dgm:pt modelId="{CC849F5A-5720-4D7F-B2AA-BA48558C19C7}">
      <dgm:prSet/>
      <dgm:spPr/>
      <dgm:t>
        <a:bodyPr/>
        <a:lstStyle/>
        <a:p>
          <a:r>
            <a:rPr lang="en-GB"/>
            <a:t>A NumPy array was created for the Class column, the data was then standardised and reassigned using a transform. The data was split into training and test sets.</a:t>
          </a:r>
          <a:endParaRPr lang="en-US"/>
        </a:p>
      </dgm:t>
    </dgm:pt>
    <dgm:pt modelId="{BCA3F320-8D02-4201-ABD2-511C1210D7F3}" type="parTrans" cxnId="{DAD8AD87-1C38-478D-84F5-E97D071ED703}">
      <dgm:prSet/>
      <dgm:spPr/>
      <dgm:t>
        <a:bodyPr/>
        <a:lstStyle/>
        <a:p>
          <a:endParaRPr lang="en-US"/>
        </a:p>
      </dgm:t>
    </dgm:pt>
    <dgm:pt modelId="{6E6BCB18-12F2-4251-B856-85EFD429D8CB}" type="sibTrans" cxnId="{DAD8AD87-1C38-478D-84F5-E97D071ED703}">
      <dgm:prSet/>
      <dgm:spPr/>
      <dgm:t>
        <a:bodyPr/>
        <a:lstStyle/>
        <a:p>
          <a:endParaRPr lang="en-US"/>
        </a:p>
      </dgm:t>
    </dgm:pt>
    <dgm:pt modelId="{2A188EFD-5F6A-41CF-84D0-EEE77E53E8CE}">
      <dgm:prSet/>
      <dgm:spPr/>
      <dgm:t>
        <a:bodyPr/>
        <a:lstStyle/>
        <a:p>
          <a:r>
            <a:rPr lang="en-GB"/>
            <a:t>A logistic regression object was created and a GridSearchCV object was created with a CV of 10. Using the score method, we calculated the accuracy of the test data and visualised it using a confusion matrix.</a:t>
          </a:r>
          <a:endParaRPr lang="en-US"/>
        </a:p>
      </dgm:t>
    </dgm:pt>
    <dgm:pt modelId="{3EAF872D-4F5A-4523-A7DB-DB86C998069A}" type="parTrans" cxnId="{53A3933B-0ECE-4237-982D-21E5A49E061B}">
      <dgm:prSet/>
      <dgm:spPr/>
      <dgm:t>
        <a:bodyPr/>
        <a:lstStyle/>
        <a:p>
          <a:endParaRPr lang="en-US"/>
        </a:p>
      </dgm:t>
    </dgm:pt>
    <dgm:pt modelId="{CD0E1237-21FB-4280-8353-9B6CF7CA7A0E}" type="sibTrans" cxnId="{53A3933B-0ECE-4237-982D-21E5A49E061B}">
      <dgm:prSet/>
      <dgm:spPr/>
      <dgm:t>
        <a:bodyPr/>
        <a:lstStyle/>
        <a:p>
          <a:endParaRPr lang="en-US"/>
        </a:p>
      </dgm:t>
    </dgm:pt>
    <dgm:pt modelId="{91E1A2DF-B98F-4A2B-9555-C367E926F426}">
      <dgm:prSet/>
      <dgm:spPr/>
      <dgm:t>
        <a:bodyPr/>
        <a:lstStyle/>
        <a:p>
          <a:r>
            <a:rPr lang="en-GB"/>
            <a:t>A support vector machine object and a GridSearchCV was created with a CV of 10. Using the score method, we calculated the accuracy of the test data and visualised it using a confusion matrix.</a:t>
          </a:r>
          <a:endParaRPr lang="en-US"/>
        </a:p>
      </dgm:t>
    </dgm:pt>
    <dgm:pt modelId="{3F9B988F-4E4F-40B8-910E-E7AF01420614}" type="parTrans" cxnId="{73030916-6406-427D-B136-0323669E6A60}">
      <dgm:prSet/>
      <dgm:spPr/>
      <dgm:t>
        <a:bodyPr/>
        <a:lstStyle/>
        <a:p>
          <a:endParaRPr lang="en-US"/>
        </a:p>
      </dgm:t>
    </dgm:pt>
    <dgm:pt modelId="{DC4A93E0-E32B-4AC7-B10E-14B8C89B86AC}" type="sibTrans" cxnId="{73030916-6406-427D-B136-0323669E6A60}">
      <dgm:prSet/>
      <dgm:spPr/>
      <dgm:t>
        <a:bodyPr/>
        <a:lstStyle/>
        <a:p>
          <a:endParaRPr lang="en-US"/>
        </a:p>
      </dgm:t>
    </dgm:pt>
    <dgm:pt modelId="{CF69F771-3F5D-443E-AB0D-26214C5B5719}" type="pres">
      <dgm:prSet presAssocID="{5AD8755F-8BEB-495F-97D9-ECF671628D43}" presName="outerComposite" presStyleCnt="0">
        <dgm:presLayoutVars>
          <dgm:chMax val="5"/>
          <dgm:dir/>
          <dgm:resizeHandles val="exact"/>
        </dgm:presLayoutVars>
      </dgm:prSet>
      <dgm:spPr/>
    </dgm:pt>
    <dgm:pt modelId="{F1D6B22D-5735-4994-B036-614FB1C01D03}" type="pres">
      <dgm:prSet presAssocID="{5AD8755F-8BEB-495F-97D9-ECF671628D43}" presName="dummyMaxCanvas" presStyleCnt="0">
        <dgm:presLayoutVars/>
      </dgm:prSet>
      <dgm:spPr/>
    </dgm:pt>
    <dgm:pt modelId="{21808EAB-913B-4D91-9907-9C2B29AEA1C3}" type="pres">
      <dgm:prSet presAssocID="{5AD8755F-8BEB-495F-97D9-ECF671628D43}" presName="FourNodes_1" presStyleLbl="node1" presStyleIdx="0" presStyleCnt="4">
        <dgm:presLayoutVars>
          <dgm:bulletEnabled val="1"/>
        </dgm:presLayoutVars>
      </dgm:prSet>
      <dgm:spPr/>
    </dgm:pt>
    <dgm:pt modelId="{8CCF93E6-372B-4307-9696-7D2275B84810}" type="pres">
      <dgm:prSet presAssocID="{5AD8755F-8BEB-495F-97D9-ECF671628D43}" presName="FourNodes_2" presStyleLbl="node1" presStyleIdx="1" presStyleCnt="4">
        <dgm:presLayoutVars>
          <dgm:bulletEnabled val="1"/>
        </dgm:presLayoutVars>
      </dgm:prSet>
      <dgm:spPr/>
    </dgm:pt>
    <dgm:pt modelId="{65B10E21-8BEE-4250-97CB-354972AF170A}" type="pres">
      <dgm:prSet presAssocID="{5AD8755F-8BEB-495F-97D9-ECF671628D43}" presName="FourNodes_3" presStyleLbl="node1" presStyleIdx="2" presStyleCnt="4">
        <dgm:presLayoutVars>
          <dgm:bulletEnabled val="1"/>
        </dgm:presLayoutVars>
      </dgm:prSet>
      <dgm:spPr/>
    </dgm:pt>
    <dgm:pt modelId="{45455514-3CAB-4717-B742-658BC799AF22}" type="pres">
      <dgm:prSet presAssocID="{5AD8755F-8BEB-495F-97D9-ECF671628D43}" presName="FourNodes_4" presStyleLbl="node1" presStyleIdx="3" presStyleCnt="4">
        <dgm:presLayoutVars>
          <dgm:bulletEnabled val="1"/>
        </dgm:presLayoutVars>
      </dgm:prSet>
      <dgm:spPr/>
    </dgm:pt>
    <dgm:pt modelId="{408B5A61-F3EC-4EFA-A93A-441D2F38290D}" type="pres">
      <dgm:prSet presAssocID="{5AD8755F-8BEB-495F-97D9-ECF671628D43}" presName="FourConn_1-2" presStyleLbl="fgAccFollowNode1" presStyleIdx="0" presStyleCnt="3">
        <dgm:presLayoutVars>
          <dgm:bulletEnabled val="1"/>
        </dgm:presLayoutVars>
      </dgm:prSet>
      <dgm:spPr/>
    </dgm:pt>
    <dgm:pt modelId="{AFE28A48-0286-4F21-B252-79273C46D6C5}" type="pres">
      <dgm:prSet presAssocID="{5AD8755F-8BEB-495F-97D9-ECF671628D43}" presName="FourConn_2-3" presStyleLbl="fgAccFollowNode1" presStyleIdx="1" presStyleCnt="3">
        <dgm:presLayoutVars>
          <dgm:bulletEnabled val="1"/>
        </dgm:presLayoutVars>
      </dgm:prSet>
      <dgm:spPr/>
    </dgm:pt>
    <dgm:pt modelId="{2B2741FE-C622-467A-8389-0AD90D0966D4}" type="pres">
      <dgm:prSet presAssocID="{5AD8755F-8BEB-495F-97D9-ECF671628D43}" presName="FourConn_3-4" presStyleLbl="fgAccFollowNode1" presStyleIdx="2" presStyleCnt="3">
        <dgm:presLayoutVars>
          <dgm:bulletEnabled val="1"/>
        </dgm:presLayoutVars>
      </dgm:prSet>
      <dgm:spPr/>
    </dgm:pt>
    <dgm:pt modelId="{FE67AD00-7B80-450B-B1D2-A2CC2AC50858}" type="pres">
      <dgm:prSet presAssocID="{5AD8755F-8BEB-495F-97D9-ECF671628D43}" presName="FourNodes_1_text" presStyleLbl="node1" presStyleIdx="3" presStyleCnt="4">
        <dgm:presLayoutVars>
          <dgm:bulletEnabled val="1"/>
        </dgm:presLayoutVars>
      </dgm:prSet>
      <dgm:spPr/>
    </dgm:pt>
    <dgm:pt modelId="{31F7765A-3515-42CD-A6EC-233F073CA195}" type="pres">
      <dgm:prSet presAssocID="{5AD8755F-8BEB-495F-97D9-ECF671628D43}" presName="FourNodes_2_text" presStyleLbl="node1" presStyleIdx="3" presStyleCnt="4">
        <dgm:presLayoutVars>
          <dgm:bulletEnabled val="1"/>
        </dgm:presLayoutVars>
      </dgm:prSet>
      <dgm:spPr/>
    </dgm:pt>
    <dgm:pt modelId="{432BE9B1-4FA3-4510-8A61-CA5563C5B7DD}" type="pres">
      <dgm:prSet presAssocID="{5AD8755F-8BEB-495F-97D9-ECF671628D43}" presName="FourNodes_3_text" presStyleLbl="node1" presStyleIdx="3" presStyleCnt="4">
        <dgm:presLayoutVars>
          <dgm:bulletEnabled val="1"/>
        </dgm:presLayoutVars>
      </dgm:prSet>
      <dgm:spPr/>
    </dgm:pt>
    <dgm:pt modelId="{CF450B91-A788-47DA-BDE3-D525D7EFB83E}" type="pres">
      <dgm:prSet presAssocID="{5AD8755F-8BEB-495F-97D9-ECF671628D43}" presName="FourNodes_4_text" presStyleLbl="node1" presStyleIdx="3" presStyleCnt="4">
        <dgm:presLayoutVars>
          <dgm:bulletEnabled val="1"/>
        </dgm:presLayoutVars>
      </dgm:prSet>
      <dgm:spPr/>
    </dgm:pt>
  </dgm:ptLst>
  <dgm:cxnLst>
    <dgm:cxn modelId="{73030916-6406-427D-B136-0323669E6A60}" srcId="{5AD8755F-8BEB-495F-97D9-ECF671628D43}" destId="{91E1A2DF-B98F-4A2B-9555-C367E926F426}" srcOrd="3" destOrd="0" parTransId="{3F9B988F-4E4F-40B8-910E-E7AF01420614}" sibTransId="{DC4A93E0-E32B-4AC7-B10E-14B8C89B86AC}"/>
    <dgm:cxn modelId="{9D4B3D2F-3EBE-4DA1-ACEA-F907E6145C8C}" type="presOf" srcId="{91E1A2DF-B98F-4A2B-9555-C367E926F426}" destId="{CF450B91-A788-47DA-BDE3-D525D7EFB83E}" srcOrd="1" destOrd="0" presId="urn:microsoft.com/office/officeart/2005/8/layout/vProcess5"/>
    <dgm:cxn modelId="{F3911136-7AC4-4A15-A6CF-C7C5A1BA2F83}" type="presOf" srcId="{0C90E5C1-C575-42DA-B30E-49802EC272EF}" destId="{408B5A61-F3EC-4EFA-A93A-441D2F38290D}" srcOrd="0" destOrd="0" presId="urn:microsoft.com/office/officeart/2005/8/layout/vProcess5"/>
    <dgm:cxn modelId="{ECD7003B-203B-4594-A028-4E8342C1885C}" type="presOf" srcId="{91E1A2DF-B98F-4A2B-9555-C367E926F426}" destId="{45455514-3CAB-4717-B742-658BC799AF22}" srcOrd="0" destOrd="0" presId="urn:microsoft.com/office/officeart/2005/8/layout/vProcess5"/>
    <dgm:cxn modelId="{53A3933B-0ECE-4237-982D-21E5A49E061B}" srcId="{5AD8755F-8BEB-495F-97D9-ECF671628D43}" destId="{2A188EFD-5F6A-41CF-84D0-EEE77E53E8CE}" srcOrd="2" destOrd="0" parTransId="{3EAF872D-4F5A-4523-A7DB-DB86C998069A}" sibTransId="{CD0E1237-21FB-4280-8353-9B6CF7CA7A0E}"/>
    <dgm:cxn modelId="{49E88847-1C81-405F-AF4A-63A4E6733BBF}" type="presOf" srcId="{CD0E1237-21FB-4280-8353-9B6CF7CA7A0E}" destId="{2B2741FE-C622-467A-8389-0AD90D0966D4}" srcOrd="0" destOrd="0" presId="urn:microsoft.com/office/officeart/2005/8/layout/vProcess5"/>
    <dgm:cxn modelId="{423B4C6A-B448-402C-B4F6-E6F4C5F3FB8B}" type="presOf" srcId="{C379D088-E95C-4C98-A2BC-50B36D6E0481}" destId="{FE67AD00-7B80-450B-B1D2-A2CC2AC50858}" srcOrd="1" destOrd="0" presId="urn:microsoft.com/office/officeart/2005/8/layout/vProcess5"/>
    <dgm:cxn modelId="{744AEA54-E2DA-4B89-B229-9CEC0574361C}" type="presOf" srcId="{CC849F5A-5720-4D7F-B2AA-BA48558C19C7}" destId="{8CCF93E6-372B-4307-9696-7D2275B84810}" srcOrd="0" destOrd="0" presId="urn:microsoft.com/office/officeart/2005/8/layout/vProcess5"/>
    <dgm:cxn modelId="{4CA52D75-3CBD-4348-B510-2D1D22CD1AAD}" type="presOf" srcId="{5AD8755F-8BEB-495F-97D9-ECF671628D43}" destId="{CF69F771-3F5D-443E-AB0D-26214C5B5719}" srcOrd="0" destOrd="0" presId="urn:microsoft.com/office/officeart/2005/8/layout/vProcess5"/>
    <dgm:cxn modelId="{2EE31F76-5187-42FC-BDE8-5D6F88E753A8}" type="presOf" srcId="{2A188EFD-5F6A-41CF-84D0-EEE77E53E8CE}" destId="{65B10E21-8BEE-4250-97CB-354972AF170A}" srcOrd="0" destOrd="0" presId="urn:microsoft.com/office/officeart/2005/8/layout/vProcess5"/>
    <dgm:cxn modelId="{DAD8AD87-1C38-478D-84F5-E97D071ED703}" srcId="{5AD8755F-8BEB-495F-97D9-ECF671628D43}" destId="{CC849F5A-5720-4D7F-B2AA-BA48558C19C7}" srcOrd="1" destOrd="0" parTransId="{BCA3F320-8D02-4201-ABD2-511C1210D7F3}" sibTransId="{6E6BCB18-12F2-4251-B856-85EFD429D8CB}"/>
    <dgm:cxn modelId="{632A23A3-1244-4A57-A0A9-DFA86EDB5A49}" srcId="{5AD8755F-8BEB-495F-97D9-ECF671628D43}" destId="{C379D088-E95C-4C98-A2BC-50B36D6E0481}" srcOrd="0" destOrd="0" parTransId="{B43FF1F9-CB3D-4607-B986-DC0C5DB91B99}" sibTransId="{0C90E5C1-C575-42DA-B30E-49802EC272EF}"/>
    <dgm:cxn modelId="{34DDBEA4-F390-435E-9B99-C7503D60B551}" type="presOf" srcId="{2A188EFD-5F6A-41CF-84D0-EEE77E53E8CE}" destId="{432BE9B1-4FA3-4510-8A61-CA5563C5B7DD}" srcOrd="1" destOrd="0" presId="urn:microsoft.com/office/officeart/2005/8/layout/vProcess5"/>
    <dgm:cxn modelId="{5D3FE1D1-3206-4303-A034-C7403ED8201D}" type="presOf" srcId="{6E6BCB18-12F2-4251-B856-85EFD429D8CB}" destId="{AFE28A48-0286-4F21-B252-79273C46D6C5}" srcOrd="0" destOrd="0" presId="urn:microsoft.com/office/officeart/2005/8/layout/vProcess5"/>
    <dgm:cxn modelId="{845150EC-5F85-43FE-BEDB-F321B1CC8871}" type="presOf" srcId="{CC849F5A-5720-4D7F-B2AA-BA48558C19C7}" destId="{31F7765A-3515-42CD-A6EC-233F073CA195}" srcOrd="1" destOrd="0" presId="urn:microsoft.com/office/officeart/2005/8/layout/vProcess5"/>
    <dgm:cxn modelId="{EE9681EF-EC7A-4D4E-84F2-FCEA328E4485}" type="presOf" srcId="{C379D088-E95C-4C98-A2BC-50B36D6E0481}" destId="{21808EAB-913B-4D91-9907-9C2B29AEA1C3}" srcOrd="0" destOrd="0" presId="urn:microsoft.com/office/officeart/2005/8/layout/vProcess5"/>
    <dgm:cxn modelId="{77FF2EC0-8BF8-49EB-B479-31C27676423C}" type="presParOf" srcId="{CF69F771-3F5D-443E-AB0D-26214C5B5719}" destId="{F1D6B22D-5735-4994-B036-614FB1C01D03}" srcOrd="0" destOrd="0" presId="urn:microsoft.com/office/officeart/2005/8/layout/vProcess5"/>
    <dgm:cxn modelId="{60D39B22-0124-498F-AB86-0DB7737BF70B}" type="presParOf" srcId="{CF69F771-3F5D-443E-AB0D-26214C5B5719}" destId="{21808EAB-913B-4D91-9907-9C2B29AEA1C3}" srcOrd="1" destOrd="0" presId="urn:microsoft.com/office/officeart/2005/8/layout/vProcess5"/>
    <dgm:cxn modelId="{3ED4AD0E-FFD1-450D-A5C3-82F110A0A2F1}" type="presParOf" srcId="{CF69F771-3F5D-443E-AB0D-26214C5B5719}" destId="{8CCF93E6-372B-4307-9696-7D2275B84810}" srcOrd="2" destOrd="0" presId="urn:microsoft.com/office/officeart/2005/8/layout/vProcess5"/>
    <dgm:cxn modelId="{20FD5FC5-92EB-4AB9-B848-810B945A76B9}" type="presParOf" srcId="{CF69F771-3F5D-443E-AB0D-26214C5B5719}" destId="{65B10E21-8BEE-4250-97CB-354972AF170A}" srcOrd="3" destOrd="0" presId="urn:microsoft.com/office/officeart/2005/8/layout/vProcess5"/>
    <dgm:cxn modelId="{4C744073-7F74-4FF9-AF6F-B5D5B42BC6CD}" type="presParOf" srcId="{CF69F771-3F5D-443E-AB0D-26214C5B5719}" destId="{45455514-3CAB-4717-B742-658BC799AF22}" srcOrd="4" destOrd="0" presId="urn:microsoft.com/office/officeart/2005/8/layout/vProcess5"/>
    <dgm:cxn modelId="{1DADBFED-17A4-46DA-80ED-1C5D9F55E53E}" type="presParOf" srcId="{CF69F771-3F5D-443E-AB0D-26214C5B5719}" destId="{408B5A61-F3EC-4EFA-A93A-441D2F38290D}" srcOrd="5" destOrd="0" presId="urn:microsoft.com/office/officeart/2005/8/layout/vProcess5"/>
    <dgm:cxn modelId="{CE252B59-176E-439A-9505-0B4F3358F299}" type="presParOf" srcId="{CF69F771-3F5D-443E-AB0D-26214C5B5719}" destId="{AFE28A48-0286-4F21-B252-79273C46D6C5}" srcOrd="6" destOrd="0" presId="urn:microsoft.com/office/officeart/2005/8/layout/vProcess5"/>
    <dgm:cxn modelId="{0BEF635B-CB20-4907-B69E-5BB990B0F9E9}" type="presParOf" srcId="{CF69F771-3F5D-443E-AB0D-26214C5B5719}" destId="{2B2741FE-C622-467A-8389-0AD90D0966D4}" srcOrd="7" destOrd="0" presId="urn:microsoft.com/office/officeart/2005/8/layout/vProcess5"/>
    <dgm:cxn modelId="{FB7A2FF5-4D5A-4EF7-8E5B-2CCE6924A375}" type="presParOf" srcId="{CF69F771-3F5D-443E-AB0D-26214C5B5719}" destId="{FE67AD00-7B80-450B-B1D2-A2CC2AC50858}" srcOrd="8" destOrd="0" presId="urn:microsoft.com/office/officeart/2005/8/layout/vProcess5"/>
    <dgm:cxn modelId="{5A35C1CD-681B-499E-AF56-1372002CB35B}" type="presParOf" srcId="{CF69F771-3F5D-443E-AB0D-26214C5B5719}" destId="{31F7765A-3515-42CD-A6EC-233F073CA195}" srcOrd="9" destOrd="0" presId="urn:microsoft.com/office/officeart/2005/8/layout/vProcess5"/>
    <dgm:cxn modelId="{1B17F137-FA14-4A91-AE13-B99D6F97186D}" type="presParOf" srcId="{CF69F771-3F5D-443E-AB0D-26214C5B5719}" destId="{432BE9B1-4FA3-4510-8A61-CA5563C5B7DD}" srcOrd="10" destOrd="0" presId="urn:microsoft.com/office/officeart/2005/8/layout/vProcess5"/>
    <dgm:cxn modelId="{6174A340-F8DF-4513-892B-271564FF4D75}" type="presParOf" srcId="{CF69F771-3F5D-443E-AB0D-26214C5B5719}" destId="{CF450B91-A788-47DA-BDE3-D525D7EFB83E}" srcOrd="11"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A50523F7-0DD1-497A-9FA8-364549893DF9}" type="doc">
      <dgm:prSet loTypeId="urn:microsoft.com/office/officeart/2005/8/layout/vProcess5" loCatId="process" qsTypeId="urn:microsoft.com/office/officeart/2005/8/quickstyle/simple4" qsCatId="simple" csTypeId="urn:microsoft.com/office/officeart/2005/8/colors/colorful1" csCatId="colorful" phldr="1"/>
      <dgm:spPr/>
      <dgm:t>
        <a:bodyPr/>
        <a:lstStyle/>
        <a:p>
          <a:endParaRPr lang="en-US"/>
        </a:p>
      </dgm:t>
    </dgm:pt>
    <dgm:pt modelId="{BB1B4497-8412-45B6-AE23-FFE82E305064}">
      <dgm:prSet/>
      <dgm:spPr/>
      <dgm:t>
        <a:bodyPr/>
        <a:lstStyle/>
        <a:p>
          <a:r>
            <a:rPr lang="en-GB"/>
            <a:t>A decision tree classifier object and a GridSearchCV with a CV of 10 was created, the accuracy was calculated using the score method and a confusion matrix was used for interpretation.</a:t>
          </a:r>
          <a:endParaRPr lang="en-US"/>
        </a:p>
      </dgm:t>
    </dgm:pt>
    <dgm:pt modelId="{22B26820-CB90-4EAB-96AA-DBB1FBDB9507}" type="parTrans" cxnId="{EE9796A1-2C12-4E9D-BF7C-31FD90896200}">
      <dgm:prSet/>
      <dgm:spPr/>
      <dgm:t>
        <a:bodyPr/>
        <a:lstStyle/>
        <a:p>
          <a:endParaRPr lang="en-US"/>
        </a:p>
      </dgm:t>
    </dgm:pt>
    <dgm:pt modelId="{F25F3B24-8666-4447-AE63-6DAB9C51DE14}" type="sibTrans" cxnId="{EE9796A1-2C12-4E9D-BF7C-31FD90896200}">
      <dgm:prSet/>
      <dgm:spPr/>
      <dgm:t>
        <a:bodyPr/>
        <a:lstStyle/>
        <a:p>
          <a:endParaRPr lang="en-US"/>
        </a:p>
      </dgm:t>
    </dgm:pt>
    <dgm:pt modelId="{5CDF606E-8D59-4A47-9A48-1AAA72D27777}">
      <dgm:prSet/>
      <dgm:spPr/>
      <dgm:t>
        <a:bodyPr/>
        <a:lstStyle/>
        <a:p>
          <a:r>
            <a:rPr lang="en-GB"/>
            <a:t>A KNN object was created using a GridSearch CV with a CV of 10, the accuracy was calculated using the score method and interpreted using a Confusion matrix.</a:t>
          </a:r>
          <a:endParaRPr lang="en-US"/>
        </a:p>
      </dgm:t>
    </dgm:pt>
    <dgm:pt modelId="{FDD3592B-5FD2-4155-B446-7570AAA7E043}" type="parTrans" cxnId="{DB9E4E60-9AE3-48EE-B681-C8C6A6C6B25F}">
      <dgm:prSet/>
      <dgm:spPr/>
      <dgm:t>
        <a:bodyPr/>
        <a:lstStyle/>
        <a:p>
          <a:endParaRPr lang="en-US"/>
        </a:p>
      </dgm:t>
    </dgm:pt>
    <dgm:pt modelId="{58210DC9-6008-46EE-953B-3E156B8503FC}" type="sibTrans" cxnId="{DB9E4E60-9AE3-48EE-B681-C8C6A6C6B25F}">
      <dgm:prSet/>
      <dgm:spPr/>
      <dgm:t>
        <a:bodyPr/>
        <a:lstStyle/>
        <a:p>
          <a:endParaRPr lang="en-US"/>
        </a:p>
      </dgm:t>
    </dgm:pt>
    <dgm:pt modelId="{24B0AE26-AF12-4A8B-878E-3AEA4F95870D}">
      <dgm:prSet/>
      <dgm:spPr/>
      <dgm:t>
        <a:bodyPr/>
        <a:lstStyle/>
        <a:p>
          <a:r>
            <a:rPr lang="en-GB"/>
            <a:t>Each method was then evaluated in detail to discover which method was most effective.</a:t>
          </a:r>
          <a:endParaRPr lang="en-US"/>
        </a:p>
      </dgm:t>
    </dgm:pt>
    <dgm:pt modelId="{C6EFE45D-9F9F-42DE-850B-BBACDA127968}" type="parTrans" cxnId="{32979C6C-7B44-4CFC-BC5E-5D7DAC29DC9A}">
      <dgm:prSet/>
      <dgm:spPr/>
      <dgm:t>
        <a:bodyPr/>
        <a:lstStyle/>
        <a:p>
          <a:endParaRPr lang="en-US"/>
        </a:p>
      </dgm:t>
    </dgm:pt>
    <dgm:pt modelId="{C67BEE51-50E2-4FF4-B32F-1601371BF5EF}" type="sibTrans" cxnId="{32979C6C-7B44-4CFC-BC5E-5D7DAC29DC9A}">
      <dgm:prSet/>
      <dgm:spPr/>
      <dgm:t>
        <a:bodyPr/>
        <a:lstStyle/>
        <a:p>
          <a:endParaRPr lang="en-US"/>
        </a:p>
      </dgm:t>
    </dgm:pt>
    <dgm:pt modelId="{090641D1-E1BC-47A2-A419-AE4E324AD014}">
      <dgm:prSet/>
      <dgm:spPr/>
      <dgm:t>
        <a:bodyPr/>
        <a:lstStyle/>
        <a:p>
          <a:r>
            <a:rPr lang="en-US" dirty="0"/>
            <a:t>ML Prediction Lab: </a:t>
          </a:r>
          <a:r>
            <a:rPr lang="en-GB" dirty="0">
              <a:solidFill>
                <a:schemeClr val="accent1">
                  <a:lumMod val="20000"/>
                  <a:lumOff val="80000"/>
                </a:schemeClr>
              </a:solidFill>
              <a:hlinkClick xmlns:r="http://schemas.openxmlformats.org/officeDocument/2006/relationships" r:id="rId1">
                <a:extLst>
                  <a:ext uri="{A12FA001-AC4F-418D-AE19-62706E023703}">
                    <ahyp:hlinkClr xmlns:ahyp="http://schemas.microsoft.com/office/drawing/2018/hyperlinkcolor" val="tx"/>
                  </a:ext>
                </a:extLst>
              </a:hlinkClick>
            </a:rPr>
            <a:t>Course10/</a:t>
          </a:r>
          <a:r>
            <a:rPr lang="en-GB" dirty="0" err="1">
              <a:solidFill>
                <a:schemeClr val="accent1">
                  <a:lumMod val="20000"/>
                  <a:lumOff val="80000"/>
                </a:schemeClr>
              </a:solidFill>
              <a:hlinkClick xmlns:r="http://schemas.openxmlformats.org/officeDocument/2006/relationships" r:id="rId1">
                <a:extLst>
                  <a:ext uri="{A12FA001-AC4F-418D-AE19-62706E023703}">
                    <ahyp:hlinkClr xmlns:ahyp="http://schemas.microsoft.com/office/drawing/2018/hyperlinkcolor" val="tx"/>
                  </a:ext>
                </a:extLst>
              </a:hlinkClick>
            </a:rPr>
            <a:t>SpaceX_Machine</a:t>
          </a:r>
          <a:r>
            <a:rPr lang="en-GB" dirty="0">
              <a:solidFill>
                <a:schemeClr val="accent1">
                  <a:lumMod val="20000"/>
                  <a:lumOff val="80000"/>
                </a:schemeClr>
              </a:solidFill>
              <a:hlinkClick xmlns:r="http://schemas.openxmlformats.org/officeDocument/2006/relationships" r:id="rId1">
                <a:extLst>
                  <a:ext uri="{A12FA001-AC4F-418D-AE19-62706E023703}">
                    <ahyp:hlinkClr xmlns:ahyp="http://schemas.microsoft.com/office/drawing/2018/hyperlinkcolor" val="tx"/>
                  </a:ext>
                </a:extLst>
              </a:hlinkClick>
            </a:rPr>
            <a:t> Learning Prediction_Part_5.ipynb at main · Sion719/Course10</a:t>
          </a:r>
          <a:endParaRPr lang="en-US" dirty="0">
            <a:solidFill>
              <a:schemeClr val="accent1">
                <a:lumMod val="20000"/>
                <a:lumOff val="80000"/>
              </a:schemeClr>
            </a:solidFill>
          </a:endParaRPr>
        </a:p>
      </dgm:t>
    </dgm:pt>
    <dgm:pt modelId="{E586927B-FCC5-4A5E-A695-214D92268105}" type="parTrans" cxnId="{E74C5BB7-59E0-470C-8D80-C1CF4732E803}">
      <dgm:prSet/>
      <dgm:spPr/>
      <dgm:t>
        <a:bodyPr/>
        <a:lstStyle/>
        <a:p>
          <a:endParaRPr lang="en-US"/>
        </a:p>
      </dgm:t>
    </dgm:pt>
    <dgm:pt modelId="{A89872FD-89E2-4B48-8CE4-D46FF8450522}" type="sibTrans" cxnId="{E74C5BB7-59E0-470C-8D80-C1CF4732E803}">
      <dgm:prSet/>
      <dgm:spPr/>
      <dgm:t>
        <a:bodyPr/>
        <a:lstStyle/>
        <a:p>
          <a:endParaRPr lang="en-US"/>
        </a:p>
      </dgm:t>
    </dgm:pt>
    <dgm:pt modelId="{8E293B01-32A1-48A3-8B01-BD72A2069758}" type="pres">
      <dgm:prSet presAssocID="{A50523F7-0DD1-497A-9FA8-364549893DF9}" presName="outerComposite" presStyleCnt="0">
        <dgm:presLayoutVars>
          <dgm:chMax val="5"/>
          <dgm:dir/>
          <dgm:resizeHandles val="exact"/>
        </dgm:presLayoutVars>
      </dgm:prSet>
      <dgm:spPr/>
    </dgm:pt>
    <dgm:pt modelId="{B64D1502-49DA-4213-AFDC-055AD6384927}" type="pres">
      <dgm:prSet presAssocID="{A50523F7-0DD1-497A-9FA8-364549893DF9}" presName="dummyMaxCanvas" presStyleCnt="0">
        <dgm:presLayoutVars/>
      </dgm:prSet>
      <dgm:spPr/>
    </dgm:pt>
    <dgm:pt modelId="{4F174D89-73D6-479E-9140-2E194009B4DB}" type="pres">
      <dgm:prSet presAssocID="{A50523F7-0DD1-497A-9FA8-364549893DF9}" presName="FourNodes_1" presStyleLbl="node1" presStyleIdx="0" presStyleCnt="4">
        <dgm:presLayoutVars>
          <dgm:bulletEnabled val="1"/>
        </dgm:presLayoutVars>
      </dgm:prSet>
      <dgm:spPr/>
    </dgm:pt>
    <dgm:pt modelId="{FB4D117B-34C4-4164-B181-96D888172118}" type="pres">
      <dgm:prSet presAssocID="{A50523F7-0DD1-497A-9FA8-364549893DF9}" presName="FourNodes_2" presStyleLbl="node1" presStyleIdx="1" presStyleCnt="4">
        <dgm:presLayoutVars>
          <dgm:bulletEnabled val="1"/>
        </dgm:presLayoutVars>
      </dgm:prSet>
      <dgm:spPr/>
    </dgm:pt>
    <dgm:pt modelId="{CC068C4B-CFFC-4957-9B7B-026FA7F0B279}" type="pres">
      <dgm:prSet presAssocID="{A50523F7-0DD1-497A-9FA8-364549893DF9}" presName="FourNodes_3" presStyleLbl="node1" presStyleIdx="2" presStyleCnt="4">
        <dgm:presLayoutVars>
          <dgm:bulletEnabled val="1"/>
        </dgm:presLayoutVars>
      </dgm:prSet>
      <dgm:spPr/>
    </dgm:pt>
    <dgm:pt modelId="{B3306B28-D84C-4477-8AF0-E4E9727DA32E}" type="pres">
      <dgm:prSet presAssocID="{A50523F7-0DD1-497A-9FA8-364549893DF9}" presName="FourNodes_4" presStyleLbl="node1" presStyleIdx="3" presStyleCnt="4" custLinFactNeighborX="0" custLinFactNeighborY="-2532">
        <dgm:presLayoutVars>
          <dgm:bulletEnabled val="1"/>
        </dgm:presLayoutVars>
      </dgm:prSet>
      <dgm:spPr/>
    </dgm:pt>
    <dgm:pt modelId="{169158C3-C317-4BE0-9372-993BB2A94A7D}" type="pres">
      <dgm:prSet presAssocID="{A50523F7-0DD1-497A-9FA8-364549893DF9}" presName="FourConn_1-2" presStyleLbl="fgAccFollowNode1" presStyleIdx="0" presStyleCnt="3">
        <dgm:presLayoutVars>
          <dgm:bulletEnabled val="1"/>
        </dgm:presLayoutVars>
      </dgm:prSet>
      <dgm:spPr/>
    </dgm:pt>
    <dgm:pt modelId="{73055AC5-18A6-45B4-B3C7-50538F276381}" type="pres">
      <dgm:prSet presAssocID="{A50523F7-0DD1-497A-9FA8-364549893DF9}" presName="FourConn_2-3" presStyleLbl="fgAccFollowNode1" presStyleIdx="1" presStyleCnt="3">
        <dgm:presLayoutVars>
          <dgm:bulletEnabled val="1"/>
        </dgm:presLayoutVars>
      </dgm:prSet>
      <dgm:spPr/>
    </dgm:pt>
    <dgm:pt modelId="{B6591C38-4571-48BC-9506-C2F9FC2D0FD4}" type="pres">
      <dgm:prSet presAssocID="{A50523F7-0DD1-497A-9FA8-364549893DF9}" presName="FourConn_3-4" presStyleLbl="fgAccFollowNode1" presStyleIdx="2" presStyleCnt="3">
        <dgm:presLayoutVars>
          <dgm:bulletEnabled val="1"/>
        </dgm:presLayoutVars>
      </dgm:prSet>
      <dgm:spPr/>
    </dgm:pt>
    <dgm:pt modelId="{315BA1CE-FC11-4597-AF6D-61D5DC0F867D}" type="pres">
      <dgm:prSet presAssocID="{A50523F7-0DD1-497A-9FA8-364549893DF9}" presName="FourNodes_1_text" presStyleLbl="node1" presStyleIdx="3" presStyleCnt="4">
        <dgm:presLayoutVars>
          <dgm:bulletEnabled val="1"/>
        </dgm:presLayoutVars>
      </dgm:prSet>
      <dgm:spPr/>
    </dgm:pt>
    <dgm:pt modelId="{8941FE76-E57E-4F85-8B7F-96021D59C828}" type="pres">
      <dgm:prSet presAssocID="{A50523F7-0DD1-497A-9FA8-364549893DF9}" presName="FourNodes_2_text" presStyleLbl="node1" presStyleIdx="3" presStyleCnt="4">
        <dgm:presLayoutVars>
          <dgm:bulletEnabled val="1"/>
        </dgm:presLayoutVars>
      </dgm:prSet>
      <dgm:spPr/>
    </dgm:pt>
    <dgm:pt modelId="{8B243C0E-2F25-4326-884A-C79C68AB9D36}" type="pres">
      <dgm:prSet presAssocID="{A50523F7-0DD1-497A-9FA8-364549893DF9}" presName="FourNodes_3_text" presStyleLbl="node1" presStyleIdx="3" presStyleCnt="4">
        <dgm:presLayoutVars>
          <dgm:bulletEnabled val="1"/>
        </dgm:presLayoutVars>
      </dgm:prSet>
      <dgm:spPr/>
    </dgm:pt>
    <dgm:pt modelId="{92C56D3D-6486-4C7B-91AE-2219C0D4B160}" type="pres">
      <dgm:prSet presAssocID="{A50523F7-0DD1-497A-9FA8-364549893DF9}" presName="FourNodes_4_text" presStyleLbl="node1" presStyleIdx="3" presStyleCnt="4">
        <dgm:presLayoutVars>
          <dgm:bulletEnabled val="1"/>
        </dgm:presLayoutVars>
      </dgm:prSet>
      <dgm:spPr/>
    </dgm:pt>
  </dgm:ptLst>
  <dgm:cxnLst>
    <dgm:cxn modelId="{D645D028-D22D-4892-9ACD-546AB268300E}" type="presOf" srcId="{F25F3B24-8666-4447-AE63-6DAB9C51DE14}" destId="{169158C3-C317-4BE0-9372-993BB2A94A7D}" srcOrd="0" destOrd="0" presId="urn:microsoft.com/office/officeart/2005/8/layout/vProcess5"/>
    <dgm:cxn modelId="{A4857B29-2A35-4923-9035-2F2B8F6737B5}" type="presOf" srcId="{5CDF606E-8D59-4A47-9A48-1AAA72D27777}" destId="{8941FE76-E57E-4F85-8B7F-96021D59C828}" srcOrd="1" destOrd="0" presId="urn:microsoft.com/office/officeart/2005/8/layout/vProcess5"/>
    <dgm:cxn modelId="{E7D09A30-63D5-4A47-94CD-10DE69562708}" type="presOf" srcId="{5CDF606E-8D59-4A47-9A48-1AAA72D27777}" destId="{FB4D117B-34C4-4164-B181-96D888172118}" srcOrd="0" destOrd="0" presId="urn:microsoft.com/office/officeart/2005/8/layout/vProcess5"/>
    <dgm:cxn modelId="{5ABDDB3E-6257-4BA6-B5CE-C8A18F7D1F5A}" type="presOf" srcId="{58210DC9-6008-46EE-953B-3E156B8503FC}" destId="{73055AC5-18A6-45B4-B3C7-50538F276381}" srcOrd="0" destOrd="0" presId="urn:microsoft.com/office/officeart/2005/8/layout/vProcess5"/>
    <dgm:cxn modelId="{DB9E4E60-9AE3-48EE-B681-C8C6A6C6B25F}" srcId="{A50523F7-0DD1-497A-9FA8-364549893DF9}" destId="{5CDF606E-8D59-4A47-9A48-1AAA72D27777}" srcOrd="1" destOrd="0" parTransId="{FDD3592B-5FD2-4155-B446-7570AAA7E043}" sibTransId="{58210DC9-6008-46EE-953B-3E156B8503FC}"/>
    <dgm:cxn modelId="{32979C6C-7B44-4CFC-BC5E-5D7DAC29DC9A}" srcId="{A50523F7-0DD1-497A-9FA8-364549893DF9}" destId="{24B0AE26-AF12-4A8B-878E-3AEA4F95870D}" srcOrd="2" destOrd="0" parTransId="{C6EFE45D-9F9F-42DE-850B-BBACDA127968}" sibTransId="{C67BEE51-50E2-4FF4-B32F-1601371BF5EF}"/>
    <dgm:cxn modelId="{D158F472-3837-4D90-B53E-8C039062EECA}" type="presOf" srcId="{BB1B4497-8412-45B6-AE23-FFE82E305064}" destId="{315BA1CE-FC11-4597-AF6D-61D5DC0F867D}" srcOrd="1" destOrd="0" presId="urn:microsoft.com/office/officeart/2005/8/layout/vProcess5"/>
    <dgm:cxn modelId="{3718EF57-2AD1-4CA2-AB04-6811807EF279}" type="presOf" srcId="{090641D1-E1BC-47A2-A419-AE4E324AD014}" destId="{B3306B28-D84C-4477-8AF0-E4E9727DA32E}" srcOrd="0" destOrd="0" presId="urn:microsoft.com/office/officeart/2005/8/layout/vProcess5"/>
    <dgm:cxn modelId="{250D1F7B-E926-4573-B903-11358F1947B7}" type="presOf" srcId="{24B0AE26-AF12-4A8B-878E-3AEA4F95870D}" destId="{8B243C0E-2F25-4326-884A-C79C68AB9D36}" srcOrd="1" destOrd="0" presId="urn:microsoft.com/office/officeart/2005/8/layout/vProcess5"/>
    <dgm:cxn modelId="{EE9796A1-2C12-4E9D-BF7C-31FD90896200}" srcId="{A50523F7-0DD1-497A-9FA8-364549893DF9}" destId="{BB1B4497-8412-45B6-AE23-FFE82E305064}" srcOrd="0" destOrd="0" parTransId="{22B26820-CB90-4EAB-96AA-DBB1FBDB9507}" sibTransId="{F25F3B24-8666-4447-AE63-6DAB9C51DE14}"/>
    <dgm:cxn modelId="{E74C5BB7-59E0-470C-8D80-C1CF4732E803}" srcId="{A50523F7-0DD1-497A-9FA8-364549893DF9}" destId="{090641D1-E1BC-47A2-A419-AE4E324AD014}" srcOrd="3" destOrd="0" parTransId="{E586927B-FCC5-4A5E-A695-214D92268105}" sibTransId="{A89872FD-89E2-4B48-8CE4-D46FF8450522}"/>
    <dgm:cxn modelId="{829806D8-0784-4FE3-8BD2-5C4363CFF18C}" type="presOf" srcId="{090641D1-E1BC-47A2-A419-AE4E324AD014}" destId="{92C56D3D-6486-4C7B-91AE-2219C0D4B160}" srcOrd="1" destOrd="0" presId="urn:microsoft.com/office/officeart/2005/8/layout/vProcess5"/>
    <dgm:cxn modelId="{093239D9-64EE-49E4-B80C-4A4059D9A40C}" type="presOf" srcId="{24B0AE26-AF12-4A8B-878E-3AEA4F95870D}" destId="{CC068C4B-CFFC-4957-9B7B-026FA7F0B279}" srcOrd="0" destOrd="0" presId="urn:microsoft.com/office/officeart/2005/8/layout/vProcess5"/>
    <dgm:cxn modelId="{80E570E2-193C-487E-988D-57D74299D111}" type="presOf" srcId="{A50523F7-0DD1-497A-9FA8-364549893DF9}" destId="{8E293B01-32A1-48A3-8B01-BD72A2069758}" srcOrd="0" destOrd="0" presId="urn:microsoft.com/office/officeart/2005/8/layout/vProcess5"/>
    <dgm:cxn modelId="{E2B975F0-D369-4E0B-92EF-3519A3EA89E7}" type="presOf" srcId="{BB1B4497-8412-45B6-AE23-FFE82E305064}" destId="{4F174D89-73D6-479E-9140-2E194009B4DB}" srcOrd="0" destOrd="0" presId="urn:microsoft.com/office/officeart/2005/8/layout/vProcess5"/>
    <dgm:cxn modelId="{41B1F4FF-D307-4D89-8C65-D324AC2588D1}" type="presOf" srcId="{C67BEE51-50E2-4FF4-B32F-1601371BF5EF}" destId="{B6591C38-4571-48BC-9506-C2F9FC2D0FD4}" srcOrd="0" destOrd="0" presId="urn:microsoft.com/office/officeart/2005/8/layout/vProcess5"/>
    <dgm:cxn modelId="{314B54DF-29D4-4840-AF6F-53292A73E05C}" type="presParOf" srcId="{8E293B01-32A1-48A3-8B01-BD72A2069758}" destId="{B64D1502-49DA-4213-AFDC-055AD6384927}" srcOrd="0" destOrd="0" presId="urn:microsoft.com/office/officeart/2005/8/layout/vProcess5"/>
    <dgm:cxn modelId="{E8FC89DD-DBDA-473A-A7CD-6BEEAA6BDEE9}" type="presParOf" srcId="{8E293B01-32A1-48A3-8B01-BD72A2069758}" destId="{4F174D89-73D6-479E-9140-2E194009B4DB}" srcOrd="1" destOrd="0" presId="urn:microsoft.com/office/officeart/2005/8/layout/vProcess5"/>
    <dgm:cxn modelId="{2D2EE146-81A7-4764-A9A8-0CF1B6340851}" type="presParOf" srcId="{8E293B01-32A1-48A3-8B01-BD72A2069758}" destId="{FB4D117B-34C4-4164-B181-96D888172118}" srcOrd="2" destOrd="0" presId="urn:microsoft.com/office/officeart/2005/8/layout/vProcess5"/>
    <dgm:cxn modelId="{960DF247-93FC-43FB-A268-3D2D8D90CE74}" type="presParOf" srcId="{8E293B01-32A1-48A3-8B01-BD72A2069758}" destId="{CC068C4B-CFFC-4957-9B7B-026FA7F0B279}" srcOrd="3" destOrd="0" presId="urn:microsoft.com/office/officeart/2005/8/layout/vProcess5"/>
    <dgm:cxn modelId="{B554D242-3B78-4616-BDF3-C7AEFF96F958}" type="presParOf" srcId="{8E293B01-32A1-48A3-8B01-BD72A2069758}" destId="{B3306B28-D84C-4477-8AF0-E4E9727DA32E}" srcOrd="4" destOrd="0" presId="urn:microsoft.com/office/officeart/2005/8/layout/vProcess5"/>
    <dgm:cxn modelId="{1A2F1455-01F8-4076-A6E3-68B5B2CB4B93}" type="presParOf" srcId="{8E293B01-32A1-48A3-8B01-BD72A2069758}" destId="{169158C3-C317-4BE0-9372-993BB2A94A7D}" srcOrd="5" destOrd="0" presId="urn:microsoft.com/office/officeart/2005/8/layout/vProcess5"/>
    <dgm:cxn modelId="{F1053376-DDD5-4476-AF09-8A5D3E409596}" type="presParOf" srcId="{8E293B01-32A1-48A3-8B01-BD72A2069758}" destId="{73055AC5-18A6-45B4-B3C7-50538F276381}" srcOrd="6" destOrd="0" presId="urn:microsoft.com/office/officeart/2005/8/layout/vProcess5"/>
    <dgm:cxn modelId="{4EA0B6E0-5447-432B-A877-F457D690C52C}" type="presParOf" srcId="{8E293B01-32A1-48A3-8B01-BD72A2069758}" destId="{B6591C38-4571-48BC-9506-C2F9FC2D0FD4}" srcOrd="7" destOrd="0" presId="urn:microsoft.com/office/officeart/2005/8/layout/vProcess5"/>
    <dgm:cxn modelId="{6290681A-96C5-4F0D-B4A7-6CF8F21E6084}" type="presParOf" srcId="{8E293B01-32A1-48A3-8B01-BD72A2069758}" destId="{315BA1CE-FC11-4597-AF6D-61D5DC0F867D}" srcOrd="8" destOrd="0" presId="urn:microsoft.com/office/officeart/2005/8/layout/vProcess5"/>
    <dgm:cxn modelId="{56FE7FAF-5AD9-4C43-98AC-4A0E87A097DC}" type="presParOf" srcId="{8E293B01-32A1-48A3-8B01-BD72A2069758}" destId="{8941FE76-E57E-4F85-8B7F-96021D59C828}" srcOrd="9" destOrd="0" presId="urn:microsoft.com/office/officeart/2005/8/layout/vProcess5"/>
    <dgm:cxn modelId="{138AF301-FFC0-40B4-AF21-03A0ACABAFA0}" type="presParOf" srcId="{8E293B01-32A1-48A3-8B01-BD72A2069758}" destId="{8B243C0E-2F25-4326-884A-C79C68AB9D36}" srcOrd="10" destOrd="0" presId="urn:microsoft.com/office/officeart/2005/8/layout/vProcess5"/>
    <dgm:cxn modelId="{2FCB139A-0000-45A9-9980-454EA519AB6A}" type="presParOf" srcId="{8E293B01-32A1-48A3-8B01-BD72A2069758}" destId="{92C56D3D-6486-4C7B-91AE-2219C0D4B160}" srcOrd="11"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1893DD35-365E-47B9-A9A7-2CD3861F8402}" type="doc">
      <dgm:prSet loTypeId="urn:microsoft.com/office/officeart/2016/7/layout/LinearBlockProcessNumbered" loCatId="process" qsTypeId="urn:microsoft.com/office/officeart/2005/8/quickstyle/simple1" qsCatId="simple" csTypeId="urn:microsoft.com/office/officeart/2005/8/colors/accent1_2" csCatId="accent1" phldr="1"/>
      <dgm:spPr/>
      <dgm:t>
        <a:bodyPr/>
        <a:lstStyle/>
        <a:p>
          <a:endParaRPr lang="en-US"/>
        </a:p>
      </dgm:t>
    </dgm:pt>
    <dgm:pt modelId="{FB43DEEF-F174-469D-AEC1-99A76B3E7B97}">
      <dgm:prSet/>
      <dgm:spPr/>
      <dgm:t>
        <a:bodyPr/>
        <a:lstStyle/>
        <a:p>
          <a:pPr>
            <a:lnSpc>
              <a:spcPct val="100000"/>
            </a:lnSpc>
          </a:pPr>
          <a:r>
            <a:rPr lang="en-GB" b="1"/>
            <a:t>Trend over time: </a:t>
          </a:r>
          <a:r>
            <a:rPr lang="en-GB"/>
            <a:t>Flight outcomes improve with higher flight numbers, highlighting modellable temporal learning effects.</a:t>
          </a:r>
          <a:endParaRPr lang="en-US"/>
        </a:p>
      </dgm:t>
    </dgm:pt>
    <dgm:pt modelId="{56E0FFDF-7711-48D3-80EA-AE4C90A573CF}" type="parTrans" cxnId="{C7ECF582-3CC7-4B8B-9251-D046A6258718}">
      <dgm:prSet/>
      <dgm:spPr/>
      <dgm:t>
        <a:bodyPr/>
        <a:lstStyle/>
        <a:p>
          <a:endParaRPr lang="en-US"/>
        </a:p>
      </dgm:t>
    </dgm:pt>
    <dgm:pt modelId="{F3C85268-58D7-4A2E-AF5A-A73B64F1A7C3}" type="sibTrans" cxnId="{C7ECF582-3CC7-4B8B-9251-D046A6258718}">
      <dgm:prSet phldrT="01"/>
      <dgm:spPr/>
      <dgm:t>
        <a:bodyPr/>
        <a:lstStyle/>
        <a:p>
          <a:r>
            <a:rPr lang="en-US"/>
            <a:t>01</a:t>
          </a:r>
        </a:p>
      </dgm:t>
    </dgm:pt>
    <dgm:pt modelId="{B83700E8-E43A-4F76-89F6-149727CBAB38}">
      <dgm:prSet/>
      <dgm:spPr/>
      <dgm:t>
        <a:bodyPr/>
        <a:lstStyle/>
        <a:p>
          <a:pPr>
            <a:lnSpc>
              <a:spcPct val="100000"/>
            </a:lnSpc>
          </a:pPr>
          <a:r>
            <a:rPr lang="en-GB" b="1"/>
            <a:t>Site distribution: </a:t>
          </a:r>
          <a:r>
            <a:rPr lang="en-GB"/>
            <a:t>Launch activity is concentrated at CCAFS SLC 40, with KSC LC 39A, and VAFB SLC 4E as secondary sites.</a:t>
          </a:r>
          <a:endParaRPr lang="en-US"/>
        </a:p>
      </dgm:t>
    </dgm:pt>
    <dgm:pt modelId="{35FE8BD2-E0BB-4B0F-80D2-99E784991CFC}" type="parTrans" cxnId="{86E64CE0-4EA0-42AB-ADF3-8AD5F93CB4C8}">
      <dgm:prSet/>
      <dgm:spPr/>
      <dgm:t>
        <a:bodyPr/>
        <a:lstStyle/>
        <a:p>
          <a:endParaRPr lang="en-US"/>
        </a:p>
      </dgm:t>
    </dgm:pt>
    <dgm:pt modelId="{FA5239D2-F354-4479-9907-74AC674D354C}" type="sibTrans" cxnId="{86E64CE0-4EA0-42AB-ADF3-8AD5F93CB4C8}">
      <dgm:prSet phldrT="02"/>
      <dgm:spPr/>
      <dgm:t>
        <a:bodyPr/>
        <a:lstStyle/>
        <a:p>
          <a:r>
            <a:rPr lang="en-US"/>
            <a:t>02</a:t>
          </a:r>
        </a:p>
      </dgm:t>
    </dgm:pt>
    <dgm:pt modelId="{ACA291DA-FA7C-4487-B7E8-A49A86022842}">
      <dgm:prSet/>
      <dgm:spPr/>
      <dgm:t>
        <a:bodyPr/>
        <a:lstStyle/>
        <a:p>
          <a:pPr>
            <a:lnSpc>
              <a:spcPct val="100000"/>
            </a:lnSpc>
          </a:pPr>
          <a:r>
            <a:rPr lang="en-GB" b="1"/>
            <a:t>Predictive insight: </a:t>
          </a:r>
          <a:r>
            <a:rPr lang="en-GB"/>
            <a:t>Success rates (Class = 1) rise over time, suggesting launch site and flight sequence are strong candidate features for classification models. </a:t>
          </a:r>
          <a:endParaRPr lang="en-US"/>
        </a:p>
      </dgm:t>
    </dgm:pt>
    <dgm:pt modelId="{5C578587-8EB1-4AFF-A5FC-DB8145D13B6C}" type="parTrans" cxnId="{91FCCE89-4FDC-491B-BC46-9D31D904B245}">
      <dgm:prSet/>
      <dgm:spPr/>
      <dgm:t>
        <a:bodyPr/>
        <a:lstStyle/>
        <a:p>
          <a:endParaRPr lang="en-US"/>
        </a:p>
      </dgm:t>
    </dgm:pt>
    <dgm:pt modelId="{A2FF80C3-6836-494F-8758-2A5C1CE72263}" type="sibTrans" cxnId="{91FCCE89-4FDC-491B-BC46-9D31D904B245}">
      <dgm:prSet phldrT="03"/>
      <dgm:spPr/>
      <dgm:t>
        <a:bodyPr/>
        <a:lstStyle/>
        <a:p>
          <a:r>
            <a:rPr lang="en-US"/>
            <a:t>03</a:t>
          </a:r>
        </a:p>
      </dgm:t>
    </dgm:pt>
    <dgm:pt modelId="{5D3D9D96-CF1E-44FA-A2E4-8614F3D446D0}" type="pres">
      <dgm:prSet presAssocID="{1893DD35-365E-47B9-A9A7-2CD3861F8402}" presName="Name0" presStyleCnt="0">
        <dgm:presLayoutVars>
          <dgm:animLvl val="lvl"/>
          <dgm:resizeHandles val="exact"/>
        </dgm:presLayoutVars>
      </dgm:prSet>
      <dgm:spPr/>
    </dgm:pt>
    <dgm:pt modelId="{2894DC8F-6A8B-4497-8042-C2FC34989A0F}" type="pres">
      <dgm:prSet presAssocID="{FB43DEEF-F174-469D-AEC1-99A76B3E7B97}" presName="compositeNode" presStyleCnt="0">
        <dgm:presLayoutVars>
          <dgm:bulletEnabled val="1"/>
        </dgm:presLayoutVars>
      </dgm:prSet>
      <dgm:spPr/>
    </dgm:pt>
    <dgm:pt modelId="{DCBA7815-5DD3-41C9-8286-FE1B215D4DFD}" type="pres">
      <dgm:prSet presAssocID="{FB43DEEF-F174-469D-AEC1-99A76B3E7B97}" presName="bgRect" presStyleLbl="alignNode1" presStyleIdx="0" presStyleCnt="3"/>
      <dgm:spPr/>
    </dgm:pt>
    <dgm:pt modelId="{A63FA09F-A25C-4CB1-85F2-BF4F5F913F1B}" type="pres">
      <dgm:prSet presAssocID="{F3C85268-58D7-4A2E-AF5A-A73B64F1A7C3}" presName="sibTransNodeRect" presStyleLbl="alignNode1" presStyleIdx="0" presStyleCnt="3">
        <dgm:presLayoutVars>
          <dgm:chMax val="0"/>
          <dgm:bulletEnabled val="1"/>
        </dgm:presLayoutVars>
      </dgm:prSet>
      <dgm:spPr/>
    </dgm:pt>
    <dgm:pt modelId="{BD2729D5-EA0C-4C26-9488-62F13F0CAD36}" type="pres">
      <dgm:prSet presAssocID="{FB43DEEF-F174-469D-AEC1-99A76B3E7B97}" presName="nodeRect" presStyleLbl="alignNode1" presStyleIdx="0" presStyleCnt="3">
        <dgm:presLayoutVars>
          <dgm:bulletEnabled val="1"/>
        </dgm:presLayoutVars>
      </dgm:prSet>
      <dgm:spPr/>
    </dgm:pt>
    <dgm:pt modelId="{971883BB-6819-4858-BA11-3CB8B31DE51E}" type="pres">
      <dgm:prSet presAssocID="{F3C85268-58D7-4A2E-AF5A-A73B64F1A7C3}" presName="sibTrans" presStyleCnt="0"/>
      <dgm:spPr/>
    </dgm:pt>
    <dgm:pt modelId="{5373E9D9-4D78-4E9D-9439-50642157AF7F}" type="pres">
      <dgm:prSet presAssocID="{B83700E8-E43A-4F76-89F6-149727CBAB38}" presName="compositeNode" presStyleCnt="0">
        <dgm:presLayoutVars>
          <dgm:bulletEnabled val="1"/>
        </dgm:presLayoutVars>
      </dgm:prSet>
      <dgm:spPr/>
    </dgm:pt>
    <dgm:pt modelId="{AC5DFFF9-F5C8-4A7A-9C09-F793FAB8D06D}" type="pres">
      <dgm:prSet presAssocID="{B83700E8-E43A-4F76-89F6-149727CBAB38}" presName="bgRect" presStyleLbl="alignNode1" presStyleIdx="1" presStyleCnt="3"/>
      <dgm:spPr/>
    </dgm:pt>
    <dgm:pt modelId="{24095A8F-79BD-4283-A829-8FDE91140AEB}" type="pres">
      <dgm:prSet presAssocID="{FA5239D2-F354-4479-9907-74AC674D354C}" presName="sibTransNodeRect" presStyleLbl="alignNode1" presStyleIdx="1" presStyleCnt="3">
        <dgm:presLayoutVars>
          <dgm:chMax val="0"/>
          <dgm:bulletEnabled val="1"/>
        </dgm:presLayoutVars>
      </dgm:prSet>
      <dgm:spPr/>
    </dgm:pt>
    <dgm:pt modelId="{BFE2B286-B3E5-49D9-BDAD-7F64E6F9499C}" type="pres">
      <dgm:prSet presAssocID="{B83700E8-E43A-4F76-89F6-149727CBAB38}" presName="nodeRect" presStyleLbl="alignNode1" presStyleIdx="1" presStyleCnt="3">
        <dgm:presLayoutVars>
          <dgm:bulletEnabled val="1"/>
        </dgm:presLayoutVars>
      </dgm:prSet>
      <dgm:spPr/>
    </dgm:pt>
    <dgm:pt modelId="{5FF1E825-1850-499D-8418-6E3CDF4183F9}" type="pres">
      <dgm:prSet presAssocID="{FA5239D2-F354-4479-9907-74AC674D354C}" presName="sibTrans" presStyleCnt="0"/>
      <dgm:spPr/>
    </dgm:pt>
    <dgm:pt modelId="{59ACF3CA-BAB2-494E-BA1A-70652EFA576F}" type="pres">
      <dgm:prSet presAssocID="{ACA291DA-FA7C-4487-B7E8-A49A86022842}" presName="compositeNode" presStyleCnt="0">
        <dgm:presLayoutVars>
          <dgm:bulletEnabled val="1"/>
        </dgm:presLayoutVars>
      </dgm:prSet>
      <dgm:spPr/>
    </dgm:pt>
    <dgm:pt modelId="{2A7FBE38-1F6F-4917-A902-2404B0A11CA6}" type="pres">
      <dgm:prSet presAssocID="{ACA291DA-FA7C-4487-B7E8-A49A86022842}" presName="bgRect" presStyleLbl="alignNode1" presStyleIdx="2" presStyleCnt="3"/>
      <dgm:spPr/>
    </dgm:pt>
    <dgm:pt modelId="{1420BB5F-DB74-4C6D-9D5E-CC852F79F603}" type="pres">
      <dgm:prSet presAssocID="{A2FF80C3-6836-494F-8758-2A5C1CE72263}" presName="sibTransNodeRect" presStyleLbl="alignNode1" presStyleIdx="2" presStyleCnt="3">
        <dgm:presLayoutVars>
          <dgm:chMax val="0"/>
          <dgm:bulletEnabled val="1"/>
        </dgm:presLayoutVars>
      </dgm:prSet>
      <dgm:spPr/>
    </dgm:pt>
    <dgm:pt modelId="{AF262DAC-AFD8-4D7F-8F81-781E7F3D46AA}" type="pres">
      <dgm:prSet presAssocID="{ACA291DA-FA7C-4487-B7E8-A49A86022842}" presName="nodeRect" presStyleLbl="alignNode1" presStyleIdx="2" presStyleCnt="3">
        <dgm:presLayoutVars>
          <dgm:bulletEnabled val="1"/>
        </dgm:presLayoutVars>
      </dgm:prSet>
      <dgm:spPr/>
    </dgm:pt>
  </dgm:ptLst>
  <dgm:cxnLst>
    <dgm:cxn modelId="{06C94516-58FC-4DA3-BBB4-3626AE916180}" type="presOf" srcId="{F3C85268-58D7-4A2E-AF5A-A73B64F1A7C3}" destId="{A63FA09F-A25C-4CB1-85F2-BF4F5F913F1B}" srcOrd="0" destOrd="0" presId="urn:microsoft.com/office/officeart/2016/7/layout/LinearBlockProcessNumbered"/>
    <dgm:cxn modelId="{C7ECF582-3CC7-4B8B-9251-D046A6258718}" srcId="{1893DD35-365E-47B9-A9A7-2CD3861F8402}" destId="{FB43DEEF-F174-469D-AEC1-99A76B3E7B97}" srcOrd="0" destOrd="0" parTransId="{56E0FFDF-7711-48D3-80EA-AE4C90A573CF}" sibTransId="{F3C85268-58D7-4A2E-AF5A-A73B64F1A7C3}"/>
    <dgm:cxn modelId="{91FCCE89-4FDC-491B-BC46-9D31D904B245}" srcId="{1893DD35-365E-47B9-A9A7-2CD3861F8402}" destId="{ACA291DA-FA7C-4487-B7E8-A49A86022842}" srcOrd="2" destOrd="0" parTransId="{5C578587-8EB1-4AFF-A5FC-DB8145D13B6C}" sibTransId="{A2FF80C3-6836-494F-8758-2A5C1CE72263}"/>
    <dgm:cxn modelId="{273C2D91-406B-4BD1-95CE-DC7CE6D69EDA}" type="presOf" srcId="{B83700E8-E43A-4F76-89F6-149727CBAB38}" destId="{BFE2B286-B3E5-49D9-BDAD-7F64E6F9499C}" srcOrd="1" destOrd="0" presId="urn:microsoft.com/office/officeart/2016/7/layout/LinearBlockProcessNumbered"/>
    <dgm:cxn modelId="{E9623A9D-3C89-4D17-A2A0-F391000FEAFC}" type="presOf" srcId="{1893DD35-365E-47B9-A9A7-2CD3861F8402}" destId="{5D3D9D96-CF1E-44FA-A2E4-8614F3D446D0}" srcOrd="0" destOrd="0" presId="urn:microsoft.com/office/officeart/2016/7/layout/LinearBlockProcessNumbered"/>
    <dgm:cxn modelId="{411FAAA0-D4D6-4C4B-BF90-2EEB789D39B0}" type="presOf" srcId="{ACA291DA-FA7C-4487-B7E8-A49A86022842}" destId="{2A7FBE38-1F6F-4917-A902-2404B0A11CA6}" srcOrd="0" destOrd="0" presId="urn:microsoft.com/office/officeart/2016/7/layout/LinearBlockProcessNumbered"/>
    <dgm:cxn modelId="{D3838FAF-9780-48F9-A63B-B1347BF4011B}" type="presOf" srcId="{ACA291DA-FA7C-4487-B7E8-A49A86022842}" destId="{AF262DAC-AFD8-4D7F-8F81-781E7F3D46AA}" srcOrd="1" destOrd="0" presId="urn:microsoft.com/office/officeart/2016/7/layout/LinearBlockProcessNumbered"/>
    <dgm:cxn modelId="{5435E8B5-2E22-4381-B53C-E1D6A3389D1D}" type="presOf" srcId="{FA5239D2-F354-4479-9907-74AC674D354C}" destId="{24095A8F-79BD-4283-A829-8FDE91140AEB}" srcOrd="0" destOrd="0" presId="urn:microsoft.com/office/officeart/2016/7/layout/LinearBlockProcessNumbered"/>
    <dgm:cxn modelId="{537E96BC-6217-447A-9E92-3A169D564DF5}" type="presOf" srcId="{FB43DEEF-F174-469D-AEC1-99A76B3E7B97}" destId="{DCBA7815-5DD3-41C9-8286-FE1B215D4DFD}" srcOrd="0" destOrd="0" presId="urn:microsoft.com/office/officeart/2016/7/layout/LinearBlockProcessNumbered"/>
    <dgm:cxn modelId="{155BF3C3-0100-4A02-9005-2ED3DDF8A565}" type="presOf" srcId="{A2FF80C3-6836-494F-8758-2A5C1CE72263}" destId="{1420BB5F-DB74-4C6D-9D5E-CC852F79F603}" srcOrd="0" destOrd="0" presId="urn:microsoft.com/office/officeart/2016/7/layout/LinearBlockProcessNumbered"/>
    <dgm:cxn modelId="{B7BF9FCF-F0F2-4096-BB32-DA77DF77396A}" type="presOf" srcId="{B83700E8-E43A-4F76-89F6-149727CBAB38}" destId="{AC5DFFF9-F5C8-4A7A-9C09-F793FAB8D06D}" srcOrd="0" destOrd="0" presId="urn:microsoft.com/office/officeart/2016/7/layout/LinearBlockProcessNumbered"/>
    <dgm:cxn modelId="{86E64CE0-4EA0-42AB-ADF3-8AD5F93CB4C8}" srcId="{1893DD35-365E-47B9-A9A7-2CD3861F8402}" destId="{B83700E8-E43A-4F76-89F6-149727CBAB38}" srcOrd="1" destOrd="0" parTransId="{35FE8BD2-E0BB-4B0F-80D2-99E784991CFC}" sibTransId="{FA5239D2-F354-4479-9907-74AC674D354C}"/>
    <dgm:cxn modelId="{C9521AE1-C1F9-4A68-998F-83CD0DE610C0}" type="presOf" srcId="{FB43DEEF-F174-469D-AEC1-99A76B3E7B97}" destId="{BD2729D5-EA0C-4C26-9488-62F13F0CAD36}" srcOrd="1" destOrd="0" presId="urn:microsoft.com/office/officeart/2016/7/layout/LinearBlockProcessNumbered"/>
    <dgm:cxn modelId="{FCC00078-9B01-4827-A493-487DEA56542A}" type="presParOf" srcId="{5D3D9D96-CF1E-44FA-A2E4-8614F3D446D0}" destId="{2894DC8F-6A8B-4497-8042-C2FC34989A0F}" srcOrd="0" destOrd="0" presId="urn:microsoft.com/office/officeart/2016/7/layout/LinearBlockProcessNumbered"/>
    <dgm:cxn modelId="{461B0A4D-4CA1-40CA-B605-A0C13EA145B4}" type="presParOf" srcId="{2894DC8F-6A8B-4497-8042-C2FC34989A0F}" destId="{DCBA7815-5DD3-41C9-8286-FE1B215D4DFD}" srcOrd="0" destOrd="0" presId="urn:microsoft.com/office/officeart/2016/7/layout/LinearBlockProcessNumbered"/>
    <dgm:cxn modelId="{37ECEA9A-8134-4246-BE7A-8CA54FFC39D8}" type="presParOf" srcId="{2894DC8F-6A8B-4497-8042-C2FC34989A0F}" destId="{A63FA09F-A25C-4CB1-85F2-BF4F5F913F1B}" srcOrd="1" destOrd="0" presId="urn:microsoft.com/office/officeart/2016/7/layout/LinearBlockProcessNumbered"/>
    <dgm:cxn modelId="{0DFBD5E9-34B6-45C0-80AE-727E3A8D3E03}" type="presParOf" srcId="{2894DC8F-6A8B-4497-8042-C2FC34989A0F}" destId="{BD2729D5-EA0C-4C26-9488-62F13F0CAD36}" srcOrd="2" destOrd="0" presId="urn:microsoft.com/office/officeart/2016/7/layout/LinearBlockProcessNumbered"/>
    <dgm:cxn modelId="{B6605219-AF24-455C-BB39-80F39FF1BCDC}" type="presParOf" srcId="{5D3D9D96-CF1E-44FA-A2E4-8614F3D446D0}" destId="{971883BB-6819-4858-BA11-3CB8B31DE51E}" srcOrd="1" destOrd="0" presId="urn:microsoft.com/office/officeart/2016/7/layout/LinearBlockProcessNumbered"/>
    <dgm:cxn modelId="{679F0C1C-29E6-4E39-957A-06B761E9B24B}" type="presParOf" srcId="{5D3D9D96-CF1E-44FA-A2E4-8614F3D446D0}" destId="{5373E9D9-4D78-4E9D-9439-50642157AF7F}" srcOrd="2" destOrd="0" presId="urn:microsoft.com/office/officeart/2016/7/layout/LinearBlockProcessNumbered"/>
    <dgm:cxn modelId="{B2DC8DB5-00B6-46F2-9F02-577C75BF55E6}" type="presParOf" srcId="{5373E9D9-4D78-4E9D-9439-50642157AF7F}" destId="{AC5DFFF9-F5C8-4A7A-9C09-F793FAB8D06D}" srcOrd="0" destOrd="0" presId="urn:microsoft.com/office/officeart/2016/7/layout/LinearBlockProcessNumbered"/>
    <dgm:cxn modelId="{1364A997-566E-4FE7-B2A9-09B26BD97B93}" type="presParOf" srcId="{5373E9D9-4D78-4E9D-9439-50642157AF7F}" destId="{24095A8F-79BD-4283-A829-8FDE91140AEB}" srcOrd="1" destOrd="0" presId="urn:microsoft.com/office/officeart/2016/7/layout/LinearBlockProcessNumbered"/>
    <dgm:cxn modelId="{E9B0428F-0968-47DB-B38D-DD03E7084D8F}" type="presParOf" srcId="{5373E9D9-4D78-4E9D-9439-50642157AF7F}" destId="{BFE2B286-B3E5-49D9-BDAD-7F64E6F9499C}" srcOrd="2" destOrd="0" presId="urn:microsoft.com/office/officeart/2016/7/layout/LinearBlockProcessNumbered"/>
    <dgm:cxn modelId="{F9BA61DB-A9AD-46BF-A128-672D8C2CF720}" type="presParOf" srcId="{5D3D9D96-CF1E-44FA-A2E4-8614F3D446D0}" destId="{5FF1E825-1850-499D-8418-6E3CDF4183F9}" srcOrd="3" destOrd="0" presId="urn:microsoft.com/office/officeart/2016/7/layout/LinearBlockProcessNumbered"/>
    <dgm:cxn modelId="{9E654E24-F803-400F-A5CF-730580702E2A}" type="presParOf" srcId="{5D3D9D96-CF1E-44FA-A2E4-8614F3D446D0}" destId="{59ACF3CA-BAB2-494E-BA1A-70652EFA576F}" srcOrd="4" destOrd="0" presId="urn:microsoft.com/office/officeart/2016/7/layout/LinearBlockProcessNumbered"/>
    <dgm:cxn modelId="{8E9DD104-CE8E-4FF9-9CF3-A5DE42F009B9}" type="presParOf" srcId="{59ACF3CA-BAB2-494E-BA1A-70652EFA576F}" destId="{2A7FBE38-1F6F-4917-A902-2404B0A11CA6}" srcOrd="0" destOrd="0" presId="urn:microsoft.com/office/officeart/2016/7/layout/LinearBlockProcessNumbered"/>
    <dgm:cxn modelId="{98A28A1B-9A55-483F-921C-F2A1346256F5}" type="presParOf" srcId="{59ACF3CA-BAB2-494E-BA1A-70652EFA576F}" destId="{1420BB5F-DB74-4C6D-9D5E-CC852F79F603}" srcOrd="1" destOrd="0" presId="urn:microsoft.com/office/officeart/2016/7/layout/LinearBlockProcessNumbered"/>
    <dgm:cxn modelId="{CA3EA104-80AE-4103-8E9B-5BCB5AE6FB04}" type="presParOf" srcId="{59ACF3CA-BAB2-494E-BA1A-70652EFA576F}" destId="{AF262DAC-AFD8-4D7F-8F81-781E7F3D46AA}" srcOrd="2" destOrd="0" presId="urn:microsoft.com/office/officeart/2016/7/layout/LinearBlockProcessNumbered"/>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04A884A4-299E-4441-99B2-2213184052C3}" type="doc">
      <dgm:prSet loTypeId="urn:microsoft.com/office/officeart/2018/5/layout/IconCircleLabelList" loCatId="icon" qsTypeId="urn:microsoft.com/office/officeart/2005/8/quickstyle/simple1" qsCatId="simple" csTypeId="urn:microsoft.com/office/officeart/2018/5/colors/Iconchunking_neutralicon_colorful2" csCatId="colorful" phldr="1"/>
      <dgm:spPr/>
      <dgm:t>
        <a:bodyPr/>
        <a:lstStyle/>
        <a:p>
          <a:endParaRPr lang="en-US"/>
        </a:p>
      </dgm:t>
    </dgm:pt>
    <dgm:pt modelId="{53376DB8-3BDB-4B4A-9A74-880EB0DD1092}">
      <dgm:prSet/>
      <dgm:spPr/>
      <dgm:t>
        <a:bodyPr/>
        <a:lstStyle/>
        <a:p>
          <a:pPr>
            <a:lnSpc>
              <a:spcPct val="100000"/>
            </a:lnSpc>
            <a:defRPr cap="all"/>
          </a:pPr>
          <a:r>
            <a:rPr lang="en-GB"/>
            <a:t>This query calculates the average payload mass carried by the F9 v1.1 booster.</a:t>
          </a:r>
          <a:endParaRPr lang="en-US"/>
        </a:p>
      </dgm:t>
    </dgm:pt>
    <dgm:pt modelId="{98037BA9-5C6D-40C8-9D2E-8B1720381B2F}" type="parTrans" cxnId="{DEDC0215-28C5-4B7E-B366-9F5ABE1C747C}">
      <dgm:prSet/>
      <dgm:spPr/>
      <dgm:t>
        <a:bodyPr/>
        <a:lstStyle/>
        <a:p>
          <a:endParaRPr lang="en-US"/>
        </a:p>
      </dgm:t>
    </dgm:pt>
    <dgm:pt modelId="{D5302B19-3A34-4A5B-91A7-514C563DC30E}" type="sibTrans" cxnId="{DEDC0215-28C5-4B7E-B366-9F5ABE1C747C}">
      <dgm:prSet/>
      <dgm:spPr/>
      <dgm:t>
        <a:bodyPr/>
        <a:lstStyle/>
        <a:p>
          <a:endParaRPr lang="en-US"/>
        </a:p>
      </dgm:t>
    </dgm:pt>
    <dgm:pt modelId="{84657478-2F63-4D39-9943-5942459222B7}">
      <dgm:prSet/>
      <dgm:spPr/>
      <dgm:t>
        <a:bodyPr/>
        <a:lstStyle/>
        <a:p>
          <a:pPr>
            <a:lnSpc>
              <a:spcPct val="100000"/>
            </a:lnSpc>
            <a:defRPr cap="all"/>
          </a:pPr>
          <a:r>
            <a:rPr lang="en-GB"/>
            <a:t>By looking  only at launches with this booster version, the database computes the mean payload, which comes out to 2,928.4kg.</a:t>
          </a:r>
          <a:endParaRPr lang="en-US"/>
        </a:p>
      </dgm:t>
    </dgm:pt>
    <dgm:pt modelId="{DFEFAE3C-B7D3-4519-BD70-024BC93DECED}" type="parTrans" cxnId="{E6A39C48-47D9-43D8-8FB4-DC674D3E5029}">
      <dgm:prSet/>
      <dgm:spPr/>
      <dgm:t>
        <a:bodyPr/>
        <a:lstStyle/>
        <a:p>
          <a:endParaRPr lang="en-US"/>
        </a:p>
      </dgm:t>
    </dgm:pt>
    <dgm:pt modelId="{FE6329A7-4EE6-4ED5-91D1-80443FC4096A}" type="sibTrans" cxnId="{E6A39C48-47D9-43D8-8FB4-DC674D3E5029}">
      <dgm:prSet/>
      <dgm:spPr/>
      <dgm:t>
        <a:bodyPr/>
        <a:lstStyle/>
        <a:p>
          <a:endParaRPr lang="en-US"/>
        </a:p>
      </dgm:t>
    </dgm:pt>
    <dgm:pt modelId="{17C1498D-06F8-4C7C-BAE6-7B488A99EBE3}">
      <dgm:prSet/>
      <dgm:spPr/>
      <dgm:t>
        <a:bodyPr/>
        <a:lstStyle/>
        <a:p>
          <a:pPr>
            <a:lnSpc>
              <a:spcPct val="100000"/>
            </a:lnSpc>
            <a:defRPr cap="all"/>
          </a:pPr>
          <a:r>
            <a:rPr lang="en-GB"/>
            <a:t>This represents the typical mass each F9 v1.1 carried into orbit.</a:t>
          </a:r>
          <a:endParaRPr lang="en-US"/>
        </a:p>
      </dgm:t>
    </dgm:pt>
    <dgm:pt modelId="{36457BB0-4111-4FEF-B04A-1CBE4A78BFE4}" type="parTrans" cxnId="{6A9B926A-F1CE-4EF4-942A-169E45A227C3}">
      <dgm:prSet/>
      <dgm:spPr/>
      <dgm:t>
        <a:bodyPr/>
        <a:lstStyle/>
        <a:p>
          <a:endParaRPr lang="en-US"/>
        </a:p>
      </dgm:t>
    </dgm:pt>
    <dgm:pt modelId="{E9616812-DDA0-4EA4-9947-367A7328F453}" type="sibTrans" cxnId="{6A9B926A-F1CE-4EF4-942A-169E45A227C3}">
      <dgm:prSet/>
      <dgm:spPr/>
      <dgm:t>
        <a:bodyPr/>
        <a:lstStyle/>
        <a:p>
          <a:endParaRPr lang="en-US"/>
        </a:p>
      </dgm:t>
    </dgm:pt>
    <dgm:pt modelId="{D15EE24D-BE43-4809-921D-4E580384CA94}" type="pres">
      <dgm:prSet presAssocID="{04A884A4-299E-4441-99B2-2213184052C3}" presName="root" presStyleCnt="0">
        <dgm:presLayoutVars>
          <dgm:dir/>
          <dgm:resizeHandles val="exact"/>
        </dgm:presLayoutVars>
      </dgm:prSet>
      <dgm:spPr/>
    </dgm:pt>
    <dgm:pt modelId="{F62DF0C5-FDC6-415B-AF45-1208BC79220D}" type="pres">
      <dgm:prSet presAssocID="{53376DB8-3BDB-4B4A-9A74-880EB0DD1092}" presName="compNode" presStyleCnt="0"/>
      <dgm:spPr/>
    </dgm:pt>
    <dgm:pt modelId="{53333C53-02A0-4305-9D0D-49B6E1DDF208}" type="pres">
      <dgm:prSet presAssocID="{53376DB8-3BDB-4B4A-9A74-880EB0DD1092}" presName="iconBgRect" presStyleLbl="bgShp" presStyleIdx="0" presStyleCnt="3"/>
      <dgm:spPr/>
    </dgm:pt>
    <dgm:pt modelId="{C3F6D28E-C1F0-4637-AF9F-A1D37E820E8A}" type="pres">
      <dgm:prSet presAssocID="{53376DB8-3BDB-4B4A-9A74-880EB0DD1092}"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Rocket"/>
        </a:ext>
      </dgm:extLst>
    </dgm:pt>
    <dgm:pt modelId="{EE58F958-D42E-46C1-8C49-1B927FBFCAAB}" type="pres">
      <dgm:prSet presAssocID="{53376DB8-3BDB-4B4A-9A74-880EB0DD1092}" presName="spaceRect" presStyleCnt="0"/>
      <dgm:spPr/>
    </dgm:pt>
    <dgm:pt modelId="{8F6C01ED-3411-4DEE-92DA-08396AC2E717}" type="pres">
      <dgm:prSet presAssocID="{53376DB8-3BDB-4B4A-9A74-880EB0DD1092}" presName="textRect" presStyleLbl="revTx" presStyleIdx="0" presStyleCnt="3">
        <dgm:presLayoutVars>
          <dgm:chMax val="1"/>
          <dgm:chPref val="1"/>
        </dgm:presLayoutVars>
      </dgm:prSet>
      <dgm:spPr/>
    </dgm:pt>
    <dgm:pt modelId="{177EDCAA-6076-467F-AF5F-B8783F559188}" type="pres">
      <dgm:prSet presAssocID="{D5302B19-3A34-4A5B-91A7-514C563DC30E}" presName="sibTrans" presStyleCnt="0"/>
      <dgm:spPr/>
    </dgm:pt>
    <dgm:pt modelId="{7C26DC38-1F44-422B-95A2-3F76494AA180}" type="pres">
      <dgm:prSet presAssocID="{84657478-2F63-4D39-9943-5942459222B7}" presName="compNode" presStyleCnt="0"/>
      <dgm:spPr/>
    </dgm:pt>
    <dgm:pt modelId="{715EB105-F12D-4B58-9604-F86E57876C26}" type="pres">
      <dgm:prSet presAssocID="{84657478-2F63-4D39-9943-5942459222B7}" presName="iconBgRect" presStyleLbl="bgShp" presStyleIdx="1" presStyleCnt="3"/>
      <dgm:spPr/>
    </dgm:pt>
    <dgm:pt modelId="{1434C51C-7F5D-422A-B464-9F8735DAF9BD}" type="pres">
      <dgm:prSet presAssocID="{84657478-2F63-4D39-9943-5942459222B7}"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rogrammer"/>
        </a:ext>
      </dgm:extLst>
    </dgm:pt>
    <dgm:pt modelId="{4079FA22-5960-4395-8B07-7AC727819FC1}" type="pres">
      <dgm:prSet presAssocID="{84657478-2F63-4D39-9943-5942459222B7}" presName="spaceRect" presStyleCnt="0"/>
      <dgm:spPr/>
    </dgm:pt>
    <dgm:pt modelId="{ADA9AA94-2CB3-4C4F-AF84-814E969AC087}" type="pres">
      <dgm:prSet presAssocID="{84657478-2F63-4D39-9943-5942459222B7}" presName="textRect" presStyleLbl="revTx" presStyleIdx="1" presStyleCnt="3">
        <dgm:presLayoutVars>
          <dgm:chMax val="1"/>
          <dgm:chPref val="1"/>
        </dgm:presLayoutVars>
      </dgm:prSet>
      <dgm:spPr/>
    </dgm:pt>
    <dgm:pt modelId="{01D255CD-7C1C-43A5-89C8-96D04D30AE6A}" type="pres">
      <dgm:prSet presAssocID="{FE6329A7-4EE6-4ED5-91D1-80443FC4096A}" presName="sibTrans" presStyleCnt="0"/>
      <dgm:spPr/>
    </dgm:pt>
    <dgm:pt modelId="{84E0BDE5-7645-43B2-B83F-64AF92ACD082}" type="pres">
      <dgm:prSet presAssocID="{17C1498D-06F8-4C7C-BAE6-7B488A99EBE3}" presName="compNode" presStyleCnt="0"/>
      <dgm:spPr/>
    </dgm:pt>
    <dgm:pt modelId="{B08C6EFF-4A09-4C29-85CC-EEA71201BAEA}" type="pres">
      <dgm:prSet presAssocID="{17C1498D-06F8-4C7C-BAE6-7B488A99EBE3}" presName="iconBgRect" presStyleLbl="bgShp" presStyleIdx="2" presStyleCnt="3"/>
      <dgm:spPr/>
    </dgm:pt>
    <dgm:pt modelId="{5BC51E23-4A96-406E-845C-731EE4AE1FEB}" type="pres">
      <dgm:prSet presAssocID="{17C1498D-06F8-4C7C-BAE6-7B488A99EBE3}"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lanet"/>
        </a:ext>
      </dgm:extLst>
    </dgm:pt>
    <dgm:pt modelId="{A01C9283-F30E-4479-A9C9-3C1DF6095675}" type="pres">
      <dgm:prSet presAssocID="{17C1498D-06F8-4C7C-BAE6-7B488A99EBE3}" presName="spaceRect" presStyleCnt="0"/>
      <dgm:spPr/>
    </dgm:pt>
    <dgm:pt modelId="{F9DA2902-7150-4CAD-A84A-D76E2F7B5B72}" type="pres">
      <dgm:prSet presAssocID="{17C1498D-06F8-4C7C-BAE6-7B488A99EBE3}" presName="textRect" presStyleLbl="revTx" presStyleIdx="2" presStyleCnt="3">
        <dgm:presLayoutVars>
          <dgm:chMax val="1"/>
          <dgm:chPref val="1"/>
        </dgm:presLayoutVars>
      </dgm:prSet>
      <dgm:spPr/>
    </dgm:pt>
  </dgm:ptLst>
  <dgm:cxnLst>
    <dgm:cxn modelId="{C00E8F10-05B0-4AB4-B45A-916C14E2C13A}" type="presOf" srcId="{04A884A4-299E-4441-99B2-2213184052C3}" destId="{D15EE24D-BE43-4809-921D-4E580384CA94}" srcOrd="0" destOrd="0" presId="urn:microsoft.com/office/officeart/2018/5/layout/IconCircleLabelList"/>
    <dgm:cxn modelId="{DEDC0215-28C5-4B7E-B366-9F5ABE1C747C}" srcId="{04A884A4-299E-4441-99B2-2213184052C3}" destId="{53376DB8-3BDB-4B4A-9A74-880EB0DD1092}" srcOrd="0" destOrd="0" parTransId="{98037BA9-5C6D-40C8-9D2E-8B1720381B2F}" sibTransId="{D5302B19-3A34-4A5B-91A7-514C563DC30E}"/>
    <dgm:cxn modelId="{E6A39C48-47D9-43D8-8FB4-DC674D3E5029}" srcId="{04A884A4-299E-4441-99B2-2213184052C3}" destId="{84657478-2F63-4D39-9943-5942459222B7}" srcOrd="1" destOrd="0" parTransId="{DFEFAE3C-B7D3-4519-BD70-024BC93DECED}" sibTransId="{FE6329A7-4EE6-4ED5-91D1-80443FC4096A}"/>
    <dgm:cxn modelId="{6A9B926A-F1CE-4EF4-942A-169E45A227C3}" srcId="{04A884A4-299E-4441-99B2-2213184052C3}" destId="{17C1498D-06F8-4C7C-BAE6-7B488A99EBE3}" srcOrd="2" destOrd="0" parTransId="{36457BB0-4111-4FEF-B04A-1CBE4A78BFE4}" sibTransId="{E9616812-DDA0-4EA4-9947-367A7328F453}"/>
    <dgm:cxn modelId="{7B1A7B6E-A04F-4180-BF57-D07693404194}" type="presOf" srcId="{84657478-2F63-4D39-9943-5942459222B7}" destId="{ADA9AA94-2CB3-4C4F-AF84-814E969AC087}" srcOrd="0" destOrd="0" presId="urn:microsoft.com/office/officeart/2018/5/layout/IconCircleLabelList"/>
    <dgm:cxn modelId="{9546886F-9B1F-4B38-BB90-CCD841526656}" type="presOf" srcId="{17C1498D-06F8-4C7C-BAE6-7B488A99EBE3}" destId="{F9DA2902-7150-4CAD-A84A-D76E2F7B5B72}" srcOrd="0" destOrd="0" presId="urn:microsoft.com/office/officeart/2018/5/layout/IconCircleLabelList"/>
    <dgm:cxn modelId="{B79BB2BC-D858-40D1-BA7E-168559824E39}" type="presOf" srcId="{53376DB8-3BDB-4B4A-9A74-880EB0DD1092}" destId="{8F6C01ED-3411-4DEE-92DA-08396AC2E717}" srcOrd="0" destOrd="0" presId="urn:microsoft.com/office/officeart/2018/5/layout/IconCircleLabelList"/>
    <dgm:cxn modelId="{EA61EDB7-D851-4FFD-A064-DF84A44BF6C7}" type="presParOf" srcId="{D15EE24D-BE43-4809-921D-4E580384CA94}" destId="{F62DF0C5-FDC6-415B-AF45-1208BC79220D}" srcOrd="0" destOrd="0" presId="urn:microsoft.com/office/officeart/2018/5/layout/IconCircleLabelList"/>
    <dgm:cxn modelId="{852F73A4-C2EF-4B7A-9679-035DE7C667B9}" type="presParOf" srcId="{F62DF0C5-FDC6-415B-AF45-1208BC79220D}" destId="{53333C53-02A0-4305-9D0D-49B6E1DDF208}" srcOrd="0" destOrd="0" presId="urn:microsoft.com/office/officeart/2018/5/layout/IconCircleLabelList"/>
    <dgm:cxn modelId="{AA7A798D-C243-4128-B45C-30A96E071733}" type="presParOf" srcId="{F62DF0C5-FDC6-415B-AF45-1208BC79220D}" destId="{C3F6D28E-C1F0-4637-AF9F-A1D37E820E8A}" srcOrd="1" destOrd="0" presId="urn:microsoft.com/office/officeart/2018/5/layout/IconCircleLabelList"/>
    <dgm:cxn modelId="{E54486B4-5CF7-4E73-98DF-09415BB4BADC}" type="presParOf" srcId="{F62DF0C5-FDC6-415B-AF45-1208BC79220D}" destId="{EE58F958-D42E-46C1-8C49-1B927FBFCAAB}" srcOrd="2" destOrd="0" presId="urn:microsoft.com/office/officeart/2018/5/layout/IconCircleLabelList"/>
    <dgm:cxn modelId="{F0FAFE7C-DE4E-4904-8CFC-80D75A0494DC}" type="presParOf" srcId="{F62DF0C5-FDC6-415B-AF45-1208BC79220D}" destId="{8F6C01ED-3411-4DEE-92DA-08396AC2E717}" srcOrd="3" destOrd="0" presId="urn:microsoft.com/office/officeart/2018/5/layout/IconCircleLabelList"/>
    <dgm:cxn modelId="{8402EFBB-7D8C-4AA9-AF37-0BF0303853C2}" type="presParOf" srcId="{D15EE24D-BE43-4809-921D-4E580384CA94}" destId="{177EDCAA-6076-467F-AF5F-B8783F559188}" srcOrd="1" destOrd="0" presId="urn:microsoft.com/office/officeart/2018/5/layout/IconCircleLabelList"/>
    <dgm:cxn modelId="{C1AF1E16-5659-4EF2-A2DB-D5F819E2085D}" type="presParOf" srcId="{D15EE24D-BE43-4809-921D-4E580384CA94}" destId="{7C26DC38-1F44-422B-95A2-3F76494AA180}" srcOrd="2" destOrd="0" presId="urn:microsoft.com/office/officeart/2018/5/layout/IconCircleLabelList"/>
    <dgm:cxn modelId="{CC9630F5-A553-41B7-92F1-FBE77DEA14AB}" type="presParOf" srcId="{7C26DC38-1F44-422B-95A2-3F76494AA180}" destId="{715EB105-F12D-4B58-9604-F86E57876C26}" srcOrd="0" destOrd="0" presId="urn:microsoft.com/office/officeart/2018/5/layout/IconCircleLabelList"/>
    <dgm:cxn modelId="{475B9DE1-2330-43F2-9347-19E0988BB51F}" type="presParOf" srcId="{7C26DC38-1F44-422B-95A2-3F76494AA180}" destId="{1434C51C-7F5D-422A-B464-9F8735DAF9BD}" srcOrd="1" destOrd="0" presId="urn:microsoft.com/office/officeart/2018/5/layout/IconCircleLabelList"/>
    <dgm:cxn modelId="{8597009B-BD2C-4543-BE9B-6509126C83C7}" type="presParOf" srcId="{7C26DC38-1F44-422B-95A2-3F76494AA180}" destId="{4079FA22-5960-4395-8B07-7AC727819FC1}" srcOrd="2" destOrd="0" presId="urn:microsoft.com/office/officeart/2018/5/layout/IconCircleLabelList"/>
    <dgm:cxn modelId="{39DB9541-5319-4338-8AF4-E6063E091C6C}" type="presParOf" srcId="{7C26DC38-1F44-422B-95A2-3F76494AA180}" destId="{ADA9AA94-2CB3-4C4F-AF84-814E969AC087}" srcOrd="3" destOrd="0" presId="urn:microsoft.com/office/officeart/2018/5/layout/IconCircleLabelList"/>
    <dgm:cxn modelId="{69A13B0B-A972-48A2-B001-FCDC6F03F1E1}" type="presParOf" srcId="{D15EE24D-BE43-4809-921D-4E580384CA94}" destId="{01D255CD-7C1C-43A5-89C8-96D04D30AE6A}" srcOrd="3" destOrd="0" presId="urn:microsoft.com/office/officeart/2018/5/layout/IconCircleLabelList"/>
    <dgm:cxn modelId="{A014F6A0-15BE-4F08-9333-302F853367B7}" type="presParOf" srcId="{D15EE24D-BE43-4809-921D-4E580384CA94}" destId="{84E0BDE5-7645-43B2-B83F-64AF92ACD082}" srcOrd="4" destOrd="0" presId="urn:microsoft.com/office/officeart/2018/5/layout/IconCircleLabelList"/>
    <dgm:cxn modelId="{8402CF22-0654-42D0-803C-3F29F15C5734}" type="presParOf" srcId="{84E0BDE5-7645-43B2-B83F-64AF92ACD082}" destId="{B08C6EFF-4A09-4C29-85CC-EEA71201BAEA}" srcOrd="0" destOrd="0" presId="urn:microsoft.com/office/officeart/2018/5/layout/IconCircleLabelList"/>
    <dgm:cxn modelId="{41EA65F4-4313-43F2-9723-B0B2A2CA2BE2}" type="presParOf" srcId="{84E0BDE5-7645-43B2-B83F-64AF92ACD082}" destId="{5BC51E23-4A96-406E-845C-731EE4AE1FEB}" srcOrd="1" destOrd="0" presId="urn:microsoft.com/office/officeart/2018/5/layout/IconCircleLabelList"/>
    <dgm:cxn modelId="{D1B14CE4-DBED-43AC-B36C-BEB2F29A80EE}" type="presParOf" srcId="{84E0BDE5-7645-43B2-B83F-64AF92ACD082}" destId="{A01C9283-F30E-4479-A9C9-3C1DF6095675}" srcOrd="2" destOrd="0" presId="urn:microsoft.com/office/officeart/2018/5/layout/IconCircleLabelList"/>
    <dgm:cxn modelId="{5CCB1836-A020-4F5E-B895-241AF839D51F}" type="presParOf" srcId="{84E0BDE5-7645-43B2-B83F-64AF92ACD082}" destId="{F9DA2902-7150-4CAD-A84A-D76E2F7B5B72}"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346141-A042-41B0-8B29-1186AEE8DFD4}">
      <dsp:nvSpPr>
        <dsp:cNvPr id="0" name=""/>
        <dsp:cNvSpPr/>
      </dsp:nvSpPr>
      <dsp:spPr>
        <a:xfrm>
          <a:off x="434821" y="1222799"/>
          <a:ext cx="707958" cy="70795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4573AD7-BF9A-4C2B-8901-6B0E2A576280}">
      <dsp:nvSpPr>
        <dsp:cNvPr id="0" name=""/>
        <dsp:cNvSpPr/>
      </dsp:nvSpPr>
      <dsp:spPr>
        <a:xfrm>
          <a:off x="2179" y="2172216"/>
          <a:ext cx="1573242" cy="6292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GB" sz="1800" kern="1200"/>
            <a:t>Executive Summary</a:t>
          </a:r>
          <a:endParaRPr lang="en-US" sz="1800" kern="1200"/>
        </a:p>
      </dsp:txBody>
      <dsp:txXfrm>
        <a:off x="2179" y="2172216"/>
        <a:ext cx="1573242" cy="629296"/>
      </dsp:txXfrm>
    </dsp:sp>
    <dsp:sp modelId="{FBEBD71B-7BE4-4F90-9ECE-BF4EEE241FC7}">
      <dsp:nvSpPr>
        <dsp:cNvPr id="0" name=""/>
        <dsp:cNvSpPr/>
      </dsp:nvSpPr>
      <dsp:spPr>
        <a:xfrm>
          <a:off x="2283381" y="1222799"/>
          <a:ext cx="707958" cy="70795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87C8220-1C91-498D-BE75-856E5AE88214}">
      <dsp:nvSpPr>
        <dsp:cNvPr id="0" name=""/>
        <dsp:cNvSpPr/>
      </dsp:nvSpPr>
      <dsp:spPr>
        <a:xfrm>
          <a:off x="1850739" y="2172216"/>
          <a:ext cx="1573242" cy="6292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GB" sz="1800" kern="1200"/>
            <a:t>Introduction</a:t>
          </a:r>
          <a:endParaRPr lang="en-US" sz="1800" kern="1200"/>
        </a:p>
      </dsp:txBody>
      <dsp:txXfrm>
        <a:off x="1850739" y="2172216"/>
        <a:ext cx="1573242" cy="629296"/>
      </dsp:txXfrm>
    </dsp:sp>
    <dsp:sp modelId="{CA936A14-303E-4895-A1A7-3E61B64B8542}">
      <dsp:nvSpPr>
        <dsp:cNvPr id="0" name=""/>
        <dsp:cNvSpPr/>
      </dsp:nvSpPr>
      <dsp:spPr>
        <a:xfrm>
          <a:off x="4131940" y="1222799"/>
          <a:ext cx="707958" cy="70795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41F6B65-8CF6-4DC1-94A0-55FAB1F42D33}">
      <dsp:nvSpPr>
        <dsp:cNvPr id="0" name=""/>
        <dsp:cNvSpPr/>
      </dsp:nvSpPr>
      <dsp:spPr>
        <a:xfrm>
          <a:off x="3699299" y="2172216"/>
          <a:ext cx="1573242" cy="6292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GB" sz="1800" kern="1200"/>
            <a:t>Methodology</a:t>
          </a:r>
          <a:endParaRPr lang="en-US" sz="1800" kern="1200"/>
        </a:p>
      </dsp:txBody>
      <dsp:txXfrm>
        <a:off x="3699299" y="2172216"/>
        <a:ext cx="1573242" cy="629296"/>
      </dsp:txXfrm>
    </dsp:sp>
    <dsp:sp modelId="{2D963398-8D6F-4823-86A7-0DBD0565FC14}">
      <dsp:nvSpPr>
        <dsp:cNvPr id="0" name=""/>
        <dsp:cNvSpPr/>
      </dsp:nvSpPr>
      <dsp:spPr>
        <a:xfrm>
          <a:off x="5980500" y="1222799"/>
          <a:ext cx="707958" cy="70795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57B1024-AE49-4775-8038-6294B35A8C6C}">
      <dsp:nvSpPr>
        <dsp:cNvPr id="0" name=""/>
        <dsp:cNvSpPr/>
      </dsp:nvSpPr>
      <dsp:spPr>
        <a:xfrm>
          <a:off x="5547858" y="2172216"/>
          <a:ext cx="1573242" cy="6292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GB" sz="1800" kern="1200"/>
            <a:t>Results</a:t>
          </a:r>
          <a:endParaRPr lang="en-US" sz="1800" kern="1200"/>
        </a:p>
      </dsp:txBody>
      <dsp:txXfrm>
        <a:off x="5547858" y="2172216"/>
        <a:ext cx="1573242" cy="629296"/>
      </dsp:txXfrm>
    </dsp:sp>
    <dsp:sp modelId="{ACB94CFB-2CC8-491A-81E7-821D475DE79F}">
      <dsp:nvSpPr>
        <dsp:cNvPr id="0" name=""/>
        <dsp:cNvSpPr/>
      </dsp:nvSpPr>
      <dsp:spPr>
        <a:xfrm>
          <a:off x="7829059" y="1222799"/>
          <a:ext cx="707958" cy="707958"/>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3463A49-D350-4D3C-BADE-A71D4A6F4E1A}">
      <dsp:nvSpPr>
        <dsp:cNvPr id="0" name=""/>
        <dsp:cNvSpPr/>
      </dsp:nvSpPr>
      <dsp:spPr>
        <a:xfrm>
          <a:off x="7396418" y="2172216"/>
          <a:ext cx="1573242" cy="6292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GB" sz="1800" kern="1200"/>
            <a:t>Conclusion</a:t>
          </a:r>
          <a:endParaRPr lang="en-US" sz="1800" kern="1200"/>
        </a:p>
      </dsp:txBody>
      <dsp:txXfrm>
        <a:off x="7396418" y="2172216"/>
        <a:ext cx="1573242" cy="629296"/>
      </dsp:txXfrm>
    </dsp:sp>
    <dsp:sp modelId="{D52E0F5D-5ED5-49CC-BF46-966404E6A08B}">
      <dsp:nvSpPr>
        <dsp:cNvPr id="0" name=""/>
        <dsp:cNvSpPr/>
      </dsp:nvSpPr>
      <dsp:spPr>
        <a:xfrm>
          <a:off x="9677619" y="1222799"/>
          <a:ext cx="707958" cy="707958"/>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21ED318-9CCC-4099-AAF4-350B1958F971}">
      <dsp:nvSpPr>
        <dsp:cNvPr id="0" name=""/>
        <dsp:cNvSpPr/>
      </dsp:nvSpPr>
      <dsp:spPr>
        <a:xfrm>
          <a:off x="9244977" y="2172216"/>
          <a:ext cx="1573242" cy="6292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GB" sz="1800" kern="1200"/>
            <a:t>Appendix</a:t>
          </a:r>
          <a:endParaRPr lang="en-US" sz="1800" kern="1200"/>
        </a:p>
      </dsp:txBody>
      <dsp:txXfrm>
        <a:off x="9244977" y="2172216"/>
        <a:ext cx="1573242" cy="62929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51DBF21-8C5B-4433-94B8-BE86A1E3396A}">
      <dsp:nvSpPr>
        <dsp:cNvPr id="0" name=""/>
        <dsp:cNvSpPr/>
      </dsp:nvSpPr>
      <dsp:spPr>
        <a:xfrm>
          <a:off x="919507" y="719952"/>
          <a:ext cx="1100536" cy="110053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42A28BF-C62B-45BD-9DB3-25BA5D44F41A}">
      <dsp:nvSpPr>
        <dsp:cNvPr id="0" name=""/>
        <dsp:cNvSpPr/>
      </dsp:nvSpPr>
      <dsp:spPr>
        <a:xfrm>
          <a:off x="246957" y="2169685"/>
          <a:ext cx="2445637" cy="877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GB" sz="1100" kern="1200"/>
            <a:t>Using a GET request, we requested and parsed the SpaceX launch data. The response content was decoded as a JSON and turned into a Pandas dataframe.</a:t>
          </a:r>
          <a:endParaRPr lang="en-US" sz="1100" kern="1200"/>
        </a:p>
      </dsp:txBody>
      <dsp:txXfrm>
        <a:off x="246957" y="2169685"/>
        <a:ext cx="2445637" cy="877500"/>
      </dsp:txXfrm>
    </dsp:sp>
    <dsp:sp modelId="{9C0307B1-8E69-456D-96DE-36FDEA233336}">
      <dsp:nvSpPr>
        <dsp:cNvPr id="0" name=""/>
        <dsp:cNvSpPr/>
      </dsp:nvSpPr>
      <dsp:spPr>
        <a:xfrm>
          <a:off x="3793131" y="719952"/>
          <a:ext cx="1100536" cy="110053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E865549-6645-4812-AF65-C310458A607D}">
      <dsp:nvSpPr>
        <dsp:cNvPr id="0" name=""/>
        <dsp:cNvSpPr/>
      </dsp:nvSpPr>
      <dsp:spPr>
        <a:xfrm>
          <a:off x="3120581" y="2169685"/>
          <a:ext cx="2445637" cy="877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GB" sz="1100" kern="1200"/>
            <a:t>An API was used to get further information about specific columns (rocket, payloads, launchpad, and cores).</a:t>
          </a:r>
          <a:endParaRPr lang="en-US" sz="1100" kern="1200"/>
        </a:p>
      </dsp:txBody>
      <dsp:txXfrm>
        <a:off x="3120581" y="2169685"/>
        <a:ext cx="2445637" cy="877500"/>
      </dsp:txXfrm>
    </dsp:sp>
    <dsp:sp modelId="{80770EC6-0CEA-49B8-B138-56ED803AFA93}">
      <dsp:nvSpPr>
        <dsp:cNvPr id="0" name=""/>
        <dsp:cNvSpPr/>
      </dsp:nvSpPr>
      <dsp:spPr>
        <a:xfrm>
          <a:off x="6666755" y="719952"/>
          <a:ext cx="1100536" cy="110053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AB205DA-7D62-4E43-9CBD-890C3578CDDC}">
      <dsp:nvSpPr>
        <dsp:cNvPr id="0" name=""/>
        <dsp:cNvSpPr/>
      </dsp:nvSpPr>
      <dsp:spPr>
        <a:xfrm>
          <a:off x="5994205" y="2169685"/>
          <a:ext cx="2445637" cy="877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GB" sz="1100" kern="1200"/>
            <a:t>Clean the requested data: Data was cleaned, keeping only Falcon 9 launches, the dataframe was filtered using BoosterVersion.</a:t>
          </a:r>
          <a:endParaRPr lang="en-US" sz="1100" kern="1200"/>
        </a:p>
      </dsp:txBody>
      <dsp:txXfrm>
        <a:off x="5994205" y="2169685"/>
        <a:ext cx="2445637" cy="8775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CA0D90-2BA1-4F00-A5CA-E016088A042F}">
      <dsp:nvSpPr>
        <dsp:cNvPr id="0" name=""/>
        <dsp:cNvSpPr/>
      </dsp:nvSpPr>
      <dsp:spPr>
        <a:xfrm>
          <a:off x="0" y="2428772"/>
          <a:ext cx="10820400" cy="159353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156464" rIns="156464" bIns="156464" numCol="1" spcCol="1270" anchor="ctr" anchorCtr="0">
          <a:noAutofit/>
        </a:bodyPr>
        <a:lstStyle/>
        <a:p>
          <a:pPr marL="0" lvl="0" indent="0" algn="ctr" defTabSz="977900">
            <a:lnSpc>
              <a:spcPct val="90000"/>
            </a:lnSpc>
            <a:spcBef>
              <a:spcPct val="0"/>
            </a:spcBef>
            <a:spcAft>
              <a:spcPct val="35000"/>
            </a:spcAft>
            <a:buNone/>
          </a:pPr>
          <a:r>
            <a:rPr lang="en-US" sz="2200" kern="1200" dirty="0"/>
            <a:t>Data Wrangling Lab: </a:t>
          </a:r>
          <a:r>
            <a:rPr lang="en-GB" sz="2200" kern="1200" dirty="0">
              <a:solidFill>
                <a:schemeClr val="accent1">
                  <a:lumMod val="20000"/>
                  <a:lumOff val="80000"/>
                </a:schemeClr>
              </a:solidFill>
              <a:hlinkClick xmlns:r="http://schemas.openxmlformats.org/officeDocument/2006/relationships" r:id="rId1">
                <a:extLst>
                  <a:ext uri="{A12FA001-AC4F-418D-AE19-62706E023703}">
                    <ahyp:hlinkClr xmlns:ahyp="http://schemas.microsoft.com/office/drawing/2018/hyperlinkcolor" val="tx"/>
                  </a:ext>
                </a:extLst>
              </a:hlinkClick>
            </a:rPr>
            <a:t>Course10/labs-</a:t>
          </a:r>
          <a:r>
            <a:rPr lang="en-GB" sz="2200" kern="1200" dirty="0" err="1">
              <a:solidFill>
                <a:schemeClr val="accent1">
                  <a:lumMod val="20000"/>
                  <a:lumOff val="80000"/>
                </a:schemeClr>
              </a:solidFill>
              <a:hlinkClick xmlns:r="http://schemas.openxmlformats.org/officeDocument/2006/relationships" r:id="rId1">
                <a:extLst>
                  <a:ext uri="{A12FA001-AC4F-418D-AE19-62706E023703}">
                    <ahyp:hlinkClr xmlns:ahyp="http://schemas.microsoft.com/office/drawing/2018/hyperlinkcolor" val="tx"/>
                  </a:ext>
                </a:extLst>
              </a:hlinkClick>
            </a:rPr>
            <a:t>jupyter</a:t>
          </a:r>
          <a:r>
            <a:rPr lang="en-GB" sz="2200" kern="1200" dirty="0">
              <a:solidFill>
                <a:schemeClr val="accent1">
                  <a:lumMod val="20000"/>
                  <a:lumOff val="80000"/>
                </a:schemeClr>
              </a:solidFill>
              <a:hlinkClick xmlns:r="http://schemas.openxmlformats.org/officeDocument/2006/relationships" r:id="rId1">
                <a:extLst>
                  <a:ext uri="{A12FA001-AC4F-418D-AE19-62706E023703}">
                    <ahyp:hlinkClr xmlns:ahyp="http://schemas.microsoft.com/office/drawing/2018/hyperlinkcolor" val="tx"/>
                  </a:ext>
                </a:extLst>
              </a:hlinkClick>
            </a:rPr>
            <a:t>-</a:t>
          </a:r>
          <a:r>
            <a:rPr lang="en-GB" sz="2200" kern="1200" dirty="0" err="1">
              <a:solidFill>
                <a:schemeClr val="accent1">
                  <a:lumMod val="20000"/>
                  <a:lumOff val="80000"/>
                </a:schemeClr>
              </a:solidFill>
              <a:hlinkClick xmlns:r="http://schemas.openxmlformats.org/officeDocument/2006/relationships" r:id="rId1">
                <a:extLst>
                  <a:ext uri="{A12FA001-AC4F-418D-AE19-62706E023703}">
                    <ahyp:hlinkClr xmlns:ahyp="http://schemas.microsoft.com/office/drawing/2018/hyperlinkcolor" val="tx"/>
                  </a:ext>
                </a:extLst>
              </a:hlinkClick>
            </a:rPr>
            <a:t>spacex</a:t>
          </a:r>
          <a:r>
            <a:rPr lang="en-GB" sz="2200" kern="1200" dirty="0">
              <a:solidFill>
                <a:schemeClr val="accent1">
                  <a:lumMod val="20000"/>
                  <a:lumOff val="80000"/>
                </a:schemeClr>
              </a:solidFill>
              <a:hlinkClick xmlns:r="http://schemas.openxmlformats.org/officeDocument/2006/relationships" r:id="rId1">
                <a:extLst>
                  <a:ext uri="{A12FA001-AC4F-418D-AE19-62706E023703}">
                    <ahyp:hlinkClr xmlns:ahyp="http://schemas.microsoft.com/office/drawing/2018/hyperlinkcolor" val="tx"/>
                  </a:ext>
                </a:extLst>
              </a:hlinkClick>
            </a:rPr>
            <a:t>-Data </a:t>
          </a:r>
          <a:r>
            <a:rPr lang="en-GB" sz="2200" kern="1200" dirty="0" err="1">
              <a:solidFill>
                <a:schemeClr val="accent1">
                  <a:lumMod val="20000"/>
                  <a:lumOff val="80000"/>
                </a:schemeClr>
              </a:solidFill>
              <a:hlinkClick xmlns:r="http://schemas.openxmlformats.org/officeDocument/2006/relationships" r:id="rId1">
                <a:extLst>
                  <a:ext uri="{A12FA001-AC4F-418D-AE19-62706E023703}">
                    <ahyp:hlinkClr xmlns:ahyp="http://schemas.microsoft.com/office/drawing/2018/hyperlinkcolor" val="tx"/>
                  </a:ext>
                </a:extLst>
              </a:hlinkClick>
            </a:rPr>
            <a:t>wrangling.ipynb</a:t>
          </a:r>
          <a:r>
            <a:rPr lang="en-GB" sz="2200" kern="1200" dirty="0">
              <a:solidFill>
                <a:schemeClr val="accent1">
                  <a:lumMod val="20000"/>
                  <a:lumOff val="80000"/>
                </a:schemeClr>
              </a:solidFill>
              <a:hlinkClick xmlns:r="http://schemas.openxmlformats.org/officeDocument/2006/relationships" r:id="rId1">
                <a:extLst>
                  <a:ext uri="{A12FA001-AC4F-418D-AE19-62706E023703}">
                    <ahyp:hlinkClr xmlns:ahyp="http://schemas.microsoft.com/office/drawing/2018/hyperlinkcolor" val="tx"/>
                  </a:ext>
                </a:extLst>
              </a:hlinkClick>
            </a:rPr>
            <a:t> at main · Sion719/Course10</a:t>
          </a:r>
          <a:endParaRPr lang="en-US" sz="2200" kern="1200" dirty="0">
            <a:solidFill>
              <a:schemeClr val="accent1">
                <a:lumMod val="20000"/>
                <a:lumOff val="80000"/>
              </a:schemeClr>
            </a:solidFill>
          </a:endParaRPr>
        </a:p>
      </dsp:txBody>
      <dsp:txXfrm>
        <a:off x="0" y="2428772"/>
        <a:ext cx="10820400" cy="1593537"/>
      </dsp:txXfrm>
    </dsp:sp>
    <dsp:sp modelId="{99708912-DC78-46CC-9FE8-787646DF0DFC}">
      <dsp:nvSpPr>
        <dsp:cNvPr id="0" name=""/>
        <dsp:cNvSpPr/>
      </dsp:nvSpPr>
      <dsp:spPr>
        <a:xfrm rot="10800000">
          <a:off x="0" y="1814"/>
          <a:ext cx="10820400" cy="2450861"/>
        </a:xfrm>
        <a:prstGeom prst="upArrowCallou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156464" rIns="156464" bIns="156464" numCol="1" spcCol="1270" anchor="ctr" anchorCtr="0">
          <a:noAutofit/>
        </a:bodyPr>
        <a:lstStyle/>
        <a:p>
          <a:pPr marL="0" lvl="0" indent="0" algn="ctr" defTabSz="977900">
            <a:lnSpc>
              <a:spcPct val="90000"/>
            </a:lnSpc>
            <a:spcBef>
              <a:spcPct val="0"/>
            </a:spcBef>
            <a:spcAft>
              <a:spcPct val="35000"/>
            </a:spcAft>
            <a:buNone/>
          </a:pPr>
          <a:r>
            <a:rPr lang="en-GB" sz="2200" kern="1200"/>
            <a:t>Firstly, the number of launches on each site was calculated, then the number and occurrence of each orbit was counted so that we could determine the number of landing outcomes. This means we can now assign a binary variable to distinguish the outcome of the rocket landings.</a:t>
          </a:r>
          <a:endParaRPr lang="en-US" sz="2200" kern="1200"/>
        </a:p>
      </dsp:txBody>
      <dsp:txXfrm rot="10800000">
        <a:off x="0" y="1814"/>
        <a:ext cx="10820400" cy="159249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FAEDFF4-E81D-4605-A34B-FDCB951DD062}">
      <dsp:nvSpPr>
        <dsp:cNvPr id="0" name=""/>
        <dsp:cNvSpPr/>
      </dsp:nvSpPr>
      <dsp:spPr>
        <a:xfrm>
          <a:off x="0" y="2428772"/>
          <a:ext cx="10820400" cy="159353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156464" rIns="156464" bIns="156464" numCol="1" spcCol="1270" anchor="ctr" anchorCtr="0">
          <a:noAutofit/>
        </a:bodyPr>
        <a:lstStyle/>
        <a:p>
          <a:pPr marL="0" lvl="0" indent="0" algn="ctr" defTabSz="977900">
            <a:lnSpc>
              <a:spcPct val="90000"/>
            </a:lnSpc>
            <a:spcBef>
              <a:spcPct val="0"/>
            </a:spcBef>
            <a:spcAft>
              <a:spcPct val="35000"/>
            </a:spcAft>
            <a:buNone/>
          </a:pPr>
          <a:r>
            <a:rPr lang="en-US" sz="2200" kern="1200" dirty="0"/>
            <a:t>EDA with SQL Lab: </a:t>
          </a:r>
          <a:r>
            <a:rPr lang="en-GB" sz="2200" kern="1200" dirty="0">
              <a:solidFill>
                <a:schemeClr val="accent1">
                  <a:lumMod val="20000"/>
                  <a:lumOff val="80000"/>
                </a:schemeClr>
              </a:solidFill>
              <a:hlinkClick xmlns:r="http://schemas.openxmlformats.org/officeDocument/2006/relationships" r:id="rId1">
                <a:extLst>
                  <a:ext uri="{A12FA001-AC4F-418D-AE19-62706E023703}">
                    <ahyp:hlinkClr xmlns:ahyp="http://schemas.microsoft.com/office/drawing/2018/hyperlinkcolor" val="tx"/>
                  </a:ext>
                </a:extLst>
              </a:hlinkClick>
            </a:rPr>
            <a:t>Course10/</a:t>
          </a:r>
          <a:r>
            <a:rPr lang="en-GB" sz="2200" kern="1200" dirty="0" err="1">
              <a:solidFill>
                <a:schemeClr val="accent1">
                  <a:lumMod val="20000"/>
                  <a:lumOff val="80000"/>
                </a:schemeClr>
              </a:solidFill>
              <a:hlinkClick xmlns:r="http://schemas.openxmlformats.org/officeDocument/2006/relationships" r:id="rId1">
                <a:extLst>
                  <a:ext uri="{A12FA001-AC4F-418D-AE19-62706E023703}">
                    <ahyp:hlinkClr xmlns:ahyp="http://schemas.microsoft.com/office/drawing/2018/hyperlinkcolor" val="tx"/>
                  </a:ext>
                </a:extLst>
              </a:hlinkClick>
            </a:rPr>
            <a:t>jupyter</a:t>
          </a:r>
          <a:r>
            <a:rPr lang="en-GB" sz="2200" kern="1200" dirty="0">
              <a:solidFill>
                <a:schemeClr val="accent1">
                  <a:lumMod val="20000"/>
                  <a:lumOff val="80000"/>
                </a:schemeClr>
              </a:solidFill>
              <a:hlinkClick xmlns:r="http://schemas.openxmlformats.org/officeDocument/2006/relationships" r:id="rId1">
                <a:extLst>
                  <a:ext uri="{A12FA001-AC4F-418D-AE19-62706E023703}">
                    <ahyp:hlinkClr xmlns:ahyp="http://schemas.microsoft.com/office/drawing/2018/hyperlinkcolor" val="tx"/>
                  </a:ext>
                </a:extLst>
              </a:hlinkClick>
            </a:rPr>
            <a:t>-labs-</a:t>
          </a:r>
          <a:r>
            <a:rPr lang="en-GB" sz="2200" kern="1200" dirty="0" err="1">
              <a:solidFill>
                <a:schemeClr val="accent1">
                  <a:lumMod val="20000"/>
                  <a:lumOff val="80000"/>
                </a:schemeClr>
              </a:solidFill>
              <a:hlinkClick xmlns:r="http://schemas.openxmlformats.org/officeDocument/2006/relationships" r:id="rId1">
                <a:extLst>
                  <a:ext uri="{A12FA001-AC4F-418D-AE19-62706E023703}">
                    <ahyp:hlinkClr xmlns:ahyp="http://schemas.microsoft.com/office/drawing/2018/hyperlinkcolor" val="tx"/>
                  </a:ext>
                </a:extLst>
              </a:hlinkClick>
            </a:rPr>
            <a:t>eda</a:t>
          </a:r>
          <a:r>
            <a:rPr lang="en-GB" sz="2200" kern="1200" dirty="0">
              <a:solidFill>
                <a:schemeClr val="accent1">
                  <a:lumMod val="20000"/>
                  <a:lumOff val="80000"/>
                </a:schemeClr>
              </a:solidFill>
              <a:hlinkClick xmlns:r="http://schemas.openxmlformats.org/officeDocument/2006/relationships" r:id="rId1">
                <a:extLst>
                  <a:ext uri="{A12FA001-AC4F-418D-AE19-62706E023703}">
                    <ahyp:hlinkClr xmlns:ahyp="http://schemas.microsoft.com/office/drawing/2018/hyperlinkcolor" val="tx"/>
                  </a:ext>
                </a:extLst>
              </a:hlinkClick>
            </a:rPr>
            <a:t>-</a:t>
          </a:r>
          <a:r>
            <a:rPr lang="en-GB" sz="2200" kern="1200" dirty="0" err="1">
              <a:solidFill>
                <a:schemeClr val="accent1">
                  <a:lumMod val="20000"/>
                  <a:lumOff val="80000"/>
                </a:schemeClr>
              </a:solidFill>
              <a:hlinkClick xmlns:r="http://schemas.openxmlformats.org/officeDocument/2006/relationships" r:id="rId1">
                <a:extLst>
                  <a:ext uri="{A12FA001-AC4F-418D-AE19-62706E023703}">
                    <ahyp:hlinkClr xmlns:ahyp="http://schemas.microsoft.com/office/drawing/2018/hyperlinkcolor" val="tx"/>
                  </a:ext>
                </a:extLst>
              </a:hlinkClick>
            </a:rPr>
            <a:t>sql-coursera_sqllite.ipynb</a:t>
          </a:r>
          <a:r>
            <a:rPr lang="en-GB" sz="2200" kern="1200" dirty="0">
              <a:solidFill>
                <a:schemeClr val="accent1">
                  <a:lumMod val="20000"/>
                  <a:lumOff val="80000"/>
                </a:schemeClr>
              </a:solidFill>
              <a:hlinkClick xmlns:r="http://schemas.openxmlformats.org/officeDocument/2006/relationships" r:id="rId1">
                <a:extLst>
                  <a:ext uri="{A12FA001-AC4F-418D-AE19-62706E023703}">
                    <ahyp:hlinkClr xmlns:ahyp="http://schemas.microsoft.com/office/drawing/2018/hyperlinkcolor" val="tx"/>
                  </a:ext>
                </a:extLst>
              </a:hlinkClick>
            </a:rPr>
            <a:t> at main · Sion719/Course10</a:t>
          </a:r>
          <a:endParaRPr lang="en-US" sz="2200" kern="1200" dirty="0">
            <a:solidFill>
              <a:schemeClr val="accent1">
                <a:lumMod val="20000"/>
                <a:lumOff val="80000"/>
              </a:schemeClr>
            </a:solidFill>
          </a:endParaRPr>
        </a:p>
      </dsp:txBody>
      <dsp:txXfrm>
        <a:off x="0" y="2428772"/>
        <a:ext cx="10820400" cy="1593537"/>
      </dsp:txXfrm>
    </dsp:sp>
    <dsp:sp modelId="{81AF720E-24A5-4CC8-B3D5-4C33785F0A6D}">
      <dsp:nvSpPr>
        <dsp:cNvPr id="0" name=""/>
        <dsp:cNvSpPr/>
      </dsp:nvSpPr>
      <dsp:spPr>
        <a:xfrm rot="10800000">
          <a:off x="0" y="1814"/>
          <a:ext cx="10820400" cy="2450861"/>
        </a:xfrm>
        <a:prstGeom prst="upArrowCallou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156464" rIns="156464" bIns="156464" numCol="1" spcCol="1270" anchor="ctr" anchorCtr="0">
          <a:noAutofit/>
        </a:bodyPr>
        <a:lstStyle/>
        <a:p>
          <a:pPr marL="0" lvl="0" indent="0" algn="ctr" defTabSz="977900">
            <a:lnSpc>
              <a:spcPct val="90000"/>
            </a:lnSpc>
            <a:spcBef>
              <a:spcPct val="0"/>
            </a:spcBef>
            <a:spcAft>
              <a:spcPct val="35000"/>
            </a:spcAft>
            <a:buNone/>
          </a:pPr>
          <a:r>
            <a:rPr lang="en-GB" sz="2200" kern="1200"/>
            <a:t>SQL code was written to display the total payload mass carried by the boosters launched by NASA (CRS) and the booster version F9 v1.1. SQL was then used to list the total number of successful and unsuccessful mission outcomes.</a:t>
          </a:r>
          <a:endParaRPr lang="en-US" sz="2200" kern="1200"/>
        </a:p>
      </dsp:txBody>
      <dsp:txXfrm rot="10800000">
        <a:off x="0" y="1814"/>
        <a:ext cx="10820400" cy="159249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0C58E7-0798-44B4-8BDB-E4B6502FD6A6}">
      <dsp:nvSpPr>
        <dsp:cNvPr id="0" name=""/>
        <dsp:cNvSpPr/>
      </dsp:nvSpPr>
      <dsp:spPr>
        <a:xfrm>
          <a:off x="532675" y="1493"/>
          <a:ext cx="2542210" cy="1525326"/>
        </a:xfrm>
        <a:prstGeom prst="rect">
          <a:avLst/>
        </a:prstGeom>
        <a:gradFill rotWithShape="0">
          <a:gsLst>
            <a:gs pos="0">
              <a:schemeClr val="accent2">
                <a:hueOff val="0"/>
                <a:satOff val="0"/>
                <a:lumOff val="0"/>
                <a:alphaOff val="0"/>
                <a:tint val="96000"/>
                <a:satMod val="100000"/>
                <a:lumMod val="104000"/>
              </a:schemeClr>
            </a:gs>
            <a:gs pos="78000">
              <a:schemeClr val="accent2">
                <a:hueOff val="0"/>
                <a:satOff val="0"/>
                <a:lumOff val="0"/>
                <a:alphaOff val="0"/>
                <a:shade val="100000"/>
                <a:satMod val="110000"/>
                <a:lumMod val="100000"/>
              </a:schemeClr>
            </a:gs>
          </a:gsLst>
          <a:lin ang="5400000" scaled="0"/>
        </a:gradFill>
        <a:ln>
          <a:noFill/>
        </a:ln>
        <a:effectLst/>
        <a:scene3d>
          <a:camera prst="orthographicFront">
            <a:rot lat="0" lon="0" rev="0"/>
          </a:camera>
          <a:lightRig rig="threePt" dir="t"/>
        </a:scene3d>
        <a:sp3d>
          <a:bevelT w="25400" h="12700"/>
        </a:sp3d>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kern="1200"/>
            <a:t>Using scatterplots, the relationship between flight number and launch site was visualised, and so was the relationship between payload mass and launch site. </a:t>
          </a:r>
          <a:endParaRPr lang="en-US" sz="1400" kern="1200"/>
        </a:p>
      </dsp:txBody>
      <dsp:txXfrm>
        <a:off x="532675" y="1493"/>
        <a:ext cx="2542210" cy="1525326"/>
      </dsp:txXfrm>
    </dsp:sp>
    <dsp:sp modelId="{6F9E51AA-024F-4A3F-B50B-96096F7FA1A0}">
      <dsp:nvSpPr>
        <dsp:cNvPr id="0" name=""/>
        <dsp:cNvSpPr/>
      </dsp:nvSpPr>
      <dsp:spPr>
        <a:xfrm>
          <a:off x="3329107" y="1493"/>
          <a:ext cx="2542210" cy="1525326"/>
        </a:xfrm>
        <a:prstGeom prst="rect">
          <a:avLst/>
        </a:prstGeom>
        <a:gradFill rotWithShape="0">
          <a:gsLst>
            <a:gs pos="0">
              <a:schemeClr val="accent3">
                <a:hueOff val="0"/>
                <a:satOff val="0"/>
                <a:lumOff val="0"/>
                <a:alphaOff val="0"/>
                <a:tint val="96000"/>
                <a:satMod val="100000"/>
                <a:lumMod val="104000"/>
              </a:schemeClr>
            </a:gs>
            <a:gs pos="78000">
              <a:schemeClr val="accent3">
                <a:hueOff val="0"/>
                <a:satOff val="0"/>
                <a:lumOff val="0"/>
                <a:alphaOff val="0"/>
                <a:shade val="100000"/>
                <a:satMod val="110000"/>
                <a:lumMod val="100000"/>
              </a:schemeClr>
            </a:gs>
          </a:gsLst>
          <a:lin ang="5400000" scaled="0"/>
        </a:gradFill>
        <a:ln>
          <a:noFill/>
        </a:ln>
        <a:effectLst/>
        <a:scene3d>
          <a:camera prst="orthographicFront">
            <a:rot lat="0" lon="0" rev="0"/>
          </a:camera>
          <a:lightRig rig="threePt" dir="t"/>
        </a:scene3d>
        <a:sp3d>
          <a:bevelT w="25400" h="12700"/>
        </a:sp3d>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kern="1200"/>
            <a:t>A bar chart was used to see if there is a relationship between the success rate and orbit type.</a:t>
          </a:r>
          <a:endParaRPr lang="en-US" sz="1400" kern="1200"/>
        </a:p>
      </dsp:txBody>
      <dsp:txXfrm>
        <a:off x="3329107" y="1493"/>
        <a:ext cx="2542210" cy="1525326"/>
      </dsp:txXfrm>
    </dsp:sp>
    <dsp:sp modelId="{B2A75576-EFE6-458D-81BE-A8B13BB0B9D2}">
      <dsp:nvSpPr>
        <dsp:cNvPr id="0" name=""/>
        <dsp:cNvSpPr/>
      </dsp:nvSpPr>
      <dsp:spPr>
        <a:xfrm>
          <a:off x="532675" y="1781041"/>
          <a:ext cx="2542210" cy="1525326"/>
        </a:xfrm>
        <a:prstGeom prst="rect">
          <a:avLst/>
        </a:prstGeom>
        <a:gradFill rotWithShape="0">
          <a:gsLst>
            <a:gs pos="0">
              <a:schemeClr val="accent4">
                <a:hueOff val="0"/>
                <a:satOff val="0"/>
                <a:lumOff val="0"/>
                <a:alphaOff val="0"/>
                <a:tint val="96000"/>
                <a:satMod val="100000"/>
                <a:lumMod val="104000"/>
              </a:schemeClr>
            </a:gs>
            <a:gs pos="78000">
              <a:schemeClr val="accent4">
                <a:hueOff val="0"/>
                <a:satOff val="0"/>
                <a:lumOff val="0"/>
                <a:alphaOff val="0"/>
                <a:shade val="100000"/>
                <a:satMod val="110000"/>
                <a:lumMod val="100000"/>
              </a:schemeClr>
            </a:gs>
          </a:gsLst>
          <a:lin ang="5400000" scaled="0"/>
        </a:gradFill>
        <a:ln>
          <a:noFill/>
        </a:ln>
        <a:effectLst/>
        <a:scene3d>
          <a:camera prst="orthographicFront">
            <a:rot lat="0" lon="0" rev="0"/>
          </a:camera>
          <a:lightRig rig="threePt" dir="t"/>
        </a:scene3d>
        <a:sp3d>
          <a:bevelT w="25400" h="12700"/>
        </a:sp3d>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kern="1200"/>
            <a:t>More scatterplots were used to visualise the relationship between flight number and orbit type, and between payload mass and orbit type.</a:t>
          </a:r>
          <a:endParaRPr lang="en-US" sz="1400" kern="1200"/>
        </a:p>
      </dsp:txBody>
      <dsp:txXfrm>
        <a:off x="532675" y="1781041"/>
        <a:ext cx="2542210" cy="1525326"/>
      </dsp:txXfrm>
    </dsp:sp>
    <dsp:sp modelId="{8F66D7DD-08F0-4E8A-B4F7-ED8121070399}">
      <dsp:nvSpPr>
        <dsp:cNvPr id="0" name=""/>
        <dsp:cNvSpPr/>
      </dsp:nvSpPr>
      <dsp:spPr>
        <a:xfrm>
          <a:off x="3329107" y="1781041"/>
          <a:ext cx="2542210" cy="1525326"/>
        </a:xfrm>
        <a:prstGeom prst="rect">
          <a:avLst/>
        </a:prstGeom>
        <a:gradFill rotWithShape="0">
          <a:gsLst>
            <a:gs pos="0">
              <a:schemeClr val="accent5">
                <a:hueOff val="0"/>
                <a:satOff val="0"/>
                <a:lumOff val="0"/>
                <a:alphaOff val="0"/>
                <a:tint val="96000"/>
                <a:satMod val="100000"/>
                <a:lumMod val="104000"/>
              </a:schemeClr>
            </a:gs>
            <a:gs pos="78000">
              <a:schemeClr val="accent5">
                <a:hueOff val="0"/>
                <a:satOff val="0"/>
                <a:lumOff val="0"/>
                <a:alphaOff val="0"/>
                <a:shade val="100000"/>
                <a:satMod val="110000"/>
                <a:lumMod val="100000"/>
              </a:schemeClr>
            </a:gs>
          </a:gsLst>
          <a:lin ang="5400000" scaled="0"/>
        </a:gradFill>
        <a:ln>
          <a:noFill/>
        </a:ln>
        <a:effectLst/>
        <a:scene3d>
          <a:camera prst="orthographicFront">
            <a:rot lat="0" lon="0" rev="0"/>
          </a:camera>
          <a:lightRig rig="threePt" dir="t"/>
        </a:scene3d>
        <a:sp3d>
          <a:bevelT w="25400" h="12700"/>
        </a:sp3d>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kern="1200"/>
            <a:t>A line chart was used to observe how the success rate developed year on year.</a:t>
          </a:r>
          <a:endParaRPr lang="en-US" sz="1400" kern="1200"/>
        </a:p>
      </dsp:txBody>
      <dsp:txXfrm>
        <a:off x="3329107" y="1781041"/>
        <a:ext cx="2542210" cy="1525326"/>
      </dsp:txXfrm>
    </dsp:sp>
    <dsp:sp modelId="{6595D82A-5857-4D97-B6DC-46D005D1F2DC}">
      <dsp:nvSpPr>
        <dsp:cNvPr id="0" name=""/>
        <dsp:cNvSpPr/>
      </dsp:nvSpPr>
      <dsp:spPr>
        <a:xfrm>
          <a:off x="532675" y="3560588"/>
          <a:ext cx="2542210" cy="1525326"/>
        </a:xfrm>
        <a:prstGeom prst="rect">
          <a:avLst/>
        </a:prstGeom>
        <a:gradFill rotWithShape="0">
          <a:gsLst>
            <a:gs pos="0">
              <a:schemeClr val="accent6">
                <a:hueOff val="0"/>
                <a:satOff val="0"/>
                <a:lumOff val="0"/>
                <a:alphaOff val="0"/>
                <a:tint val="96000"/>
                <a:satMod val="100000"/>
                <a:lumMod val="104000"/>
              </a:schemeClr>
            </a:gs>
            <a:gs pos="78000">
              <a:schemeClr val="accent6">
                <a:hueOff val="0"/>
                <a:satOff val="0"/>
                <a:lumOff val="0"/>
                <a:alphaOff val="0"/>
                <a:shade val="100000"/>
                <a:satMod val="110000"/>
                <a:lumMod val="100000"/>
              </a:schemeClr>
            </a:gs>
          </a:gsLst>
          <a:lin ang="5400000" scaled="0"/>
        </a:gradFill>
        <a:ln>
          <a:noFill/>
        </a:ln>
        <a:effectLst/>
        <a:scene3d>
          <a:camera prst="orthographicFront">
            <a:rot lat="0" lon="0" rev="0"/>
          </a:camera>
          <a:lightRig rig="threePt" dir="t"/>
        </a:scene3d>
        <a:sp3d>
          <a:bevelT w="25400" h="12700"/>
        </a:sp3d>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kern="1200"/>
            <a:t>For consistency purposes all numeric columns were developed to float64 format.</a:t>
          </a:r>
          <a:endParaRPr lang="en-US" sz="1400" kern="1200"/>
        </a:p>
      </dsp:txBody>
      <dsp:txXfrm>
        <a:off x="532675" y="3560588"/>
        <a:ext cx="2542210" cy="1525326"/>
      </dsp:txXfrm>
    </dsp:sp>
    <dsp:sp modelId="{6C08675D-FFEE-41D3-8F33-B09B2389F8E3}">
      <dsp:nvSpPr>
        <dsp:cNvPr id="0" name=""/>
        <dsp:cNvSpPr/>
      </dsp:nvSpPr>
      <dsp:spPr>
        <a:xfrm>
          <a:off x="3329107" y="3560588"/>
          <a:ext cx="2542210" cy="1525326"/>
        </a:xfrm>
        <a:prstGeom prst="rect">
          <a:avLst/>
        </a:prstGeom>
        <a:gradFill rotWithShape="0">
          <a:gsLst>
            <a:gs pos="0">
              <a:schemeClr val="accent2">
                <a:hueOff val="0"/>
                <a:satOff val="0"/>
                <a:lumOff val="0"/>
                <a:alphaOff val="0"/>
                <a:tint val="96000"/>
                <a:satMod val="100000"/>
                <a:lumMod val="104000"/>
              </a:schemeClr>
            </a:gs>
            <a:gs pos="78000">
              <a:schemeClr val="accent2">
                <a:hueOff val="0"/>
                <a:satOff val="0"/>
                <a:lumOff val="0"/>
                <a:alphaOff val="0"/>
                <a:shade val="100000"/>
                <a:satMod val="110000"/>
                <a:lumMod val="100000"/>
              </a:schemeClr>
            </a:gs>
          </a:gsLst>
          <a:lin ang="5400000" scaled="0"/>
        </a:gradFill>
        <a:ln>
          <a:noFill/>
        </a:ln>
        <a:effectLst/>
        <a:scene3d>
          <a:camera prst="orthographicFront">
            <a:rot lat="0" lon="0" rev="0"/>
          </a:camera>
          <a:lightRig rig="threePt" dir="t"/>
        </a:scene3d>
        <a:sp3d>
          <a:bevelT w="25400" h="12700"/>
        </a:sp3d>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EDA with </a:t>
          </a:r>
          <a:r>
            <a:rPr lang="en-US" sz="1400" kern="1200" dirty="0" err="1"/>
            <a:t>Visualisation</a:t>
          </a:r>
          <a:r>
            <a:rPr lang="en-US" sz="1400" kern="1200" dirty="0"/>
            <a:t> Lab: </a:t>
          </a:r>
          <a:r>
            <a:rPr lang="en-GB" sz="1400" kern="1200" dirty="0">
              <a:solidFill>
                <a:schemeClr val="accent1">
                  <a:lumMod val="20000"/>
                  <a:lumOff val="80000"/>
                </a:schemeClr>
              </a:solidFill>
              <a:hlinkClick xmlns:r="http://schemas.openxmlformats.org/officeDocument/2006/relationships" r:id="rId1">
                <a:extLst>
                  <a:ext uri="{A12FA001-AC4F-418D-AE19-62706E023703}">
                    <ahyp:hlinkClr xmlns:ahyp="http://schemas.microsoft.com/office/drawing/2018/hyperlinkcolor" val="tx"/>
                  </a:ext>
                </a:extLst>
              </a:hlinkClick>
            </a:rPr>
            <a:t>Course10/</a:t>
          </a:r>
          <a:r>
            <a:rPr lang="en-GB" sz="1400" kern="1200" dirty="0" err="1">
              <a:solidFill>
                <a:schemeClr val="accent1">
                  <a:lumMod val="20000"/>
                  <a:lumOff val="80000"/>
                </a:schemeClr>
              </a:solidFill>
              <a:hlinkClick xmlns:r="http://schemas.openxmlformats.org/officeDocument/2006/relationships" r:id="rId1">
                <a:extLst>
                  <a:ext uri="{A12FA001-AC4F-418D-AE19-62706E023703}">
                    <ahyp:hlinkClr xmlns:ahyp="http://schemas.microsoft.com/office/drawing/2018/hyperlinkcolor" val="tx"/>
                  </a:ext>
                </a:extLst>
              </a:hlinkClick>
            </a:rPr>
            <a:t>edadataviz.ipynb</a:t>
          </a:r>
          <a:r>
            <a:rPr lang="en-GB" sz="1400" kern="1200" dirty="0">
              <a:solidFill>
                <a:schemeClr val="accent1">
                  <a:lumMod val="20000"/>
                  <a:lumOff val="80000"/>
                </a:schemeClr>
              </a:solidFill>
              <a:hlinkClick xmlns:r="http://schemas.openxmlformats.org/officeDocument/2006/relationships" r:id="rId1">
                <a:extLst>
                  <a:ext uri="{A12FA001-AC4F-418D-AE19-62706E023703}">
                    <ahyp:hlinkClr xmlns:ahyp="http://schemas.microsoft.com/office/drawing/2018/hyperlinkcolor" val="tx"/>
                  </a:ext>
                </a:extLst>
              </a:hlinkClick>
            </a:rPr>
            <a:t> at main · Sion719/Course10</a:t>
          </a:r>
          <a:endParaRPr lang="en-US" sz="1400" kern="1200" dirty="0">
            <a:solidFill>
              <a:schemeClr val="accent1">
                <a:lumMod val="20000"/>
                <a:lumOff val="80000"/>
              </a:schemeClr>
            </a:solidFill>
          </a:endParaRPr>
        </a:p>
      </dsp:txBody>
      <dsp:txXfrm>
        <a:off x="3329107" y="3560588"/>
        <a:ext cx="2542210" cy="152532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808EAB-913B-4D91-9907-9C2B29AEA1C3}">
      <dsp:nvSpPr>
        <dsp:cNvPr id="0" name=""/>
        <dsp:cNvSpPr/>
      </dsp:nvSpPr>
      <dsp:spPr>
        <a:xfrm>
          <a:off x="0" y="0"/>
          <a:ext cx="5123195" cy="1119229"/>
        </a:xfrm>
        <a:prstGeom prst="roundRect">
          <a:avLst>
            <a:gd name="adj" fmla="val 10000"/>
          </a:avLst>
        </a:prstGeom>
        <a:gradFill rotWithShape="0">
          <a:gsLst>
            <a:gs pos="0">
              <a:schemeClr val="accent2">
                <a:hueOff val="0"/>
                <a:satOff val="0"/>
                <a:lumOff val="0"/>
                <a:alphaOff val="0"/>
                <a:tint val="96000"/>
                <a:satMod val="100000"/>
                <a:lumMod val="104000"/>
              </a:schemeClr>
            </a:gs>
            <a:gs pos="78000">
              <a:schemeClr val="accent2">
                <a:hueOff val="0"/>
                <a:satOff val="0"/>
                <a:lumOff val="0"/>
                <a:alphaOff val="0"/>
                <a:shade val="100000"/>
                <a:satMod val="110000"/>
                <a:lumMod val="100000"/>
              </a:schemeClr>
            </a:gs>
          </a:gsLst>
          <a:lin ang="5400000" scaled="0"/>
        </a:gradFill>
        <a:ln>
          <a:noFill/>
        </a:ln>
        <a:effectLst/>
        <a:scene3d>
          <a:camera prst="orthographicFront">
            <a:rot lat="0" lon="0" rev="0"/>
          </a:camera>
          <a:lightRig rig="threePt" dir="t"/>
        </a:scene3d>
        <a:sp3d>
          <a:bevelT w="25400" h="12700"/>
        </a:sp3d>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GB" sz="1300" kern="1200"/>
            <a:t>Built a machine learning model to predict if the first stage will land so that we can determine the cost of a launch.</a:t>
          </a:r>
          <a:endParaRPr lang="en-US" sz="1300" kern="1200"/>
        </a:p>
      </dsp:txBody>
      <dsp:txXfrm>
        <a:off x="32781" y="32781"/>
        <a:ext cx="3820884" cy="1053667"/>
      </dsp:txXfrm>
    </dsp:sp>
    <dsp:sp modelId="{8CCF93E6-372B-4307-9696-7D2275B84810}">
      <dsp:nvSpPr>
        <dsp:cNvPr id="0" name=""/>
        <dsp:cNvSpPr/>
      </dsp:nvSpPr>
      <dsp:spPr>
        <a:xfrm>
          <a:off x="429067" y="1322726"/>
          <a:ext cx="5123195" cy="1119229"/>
        </a:xfrm>
        <a:prstGeom prst="roundRect">
          <a:avLst>
            <a:gd name="adj" fmla="val 10000"/>
          </a:avLst>
        </a:prstGeom>
        <a:gradFill rotWithShape="0">
          <a:gsLst>
            <a:gs pos="0">
              <a:schemeClr val="accent3">
                <a:hueOff val="0"/>
                <a:satOff val="0"/>
                <a:lumOff val="0"/>
                <a:alphaOff val="0"/>
                <a:tint val="96000"/>
                <a:satMod val="100000"/>
                <a:lumMod val="104000"/>
              </a:schemeClr>
            </a:gs>
            <a:gs pos="78000">
              <a:schemeClr val="accent3">
                <a:hueOff val="0"/>
                <a:satOff val="0"/>
                <a:lumOff val="0"/>
                <a:alphaOff val="0"/>
                <a:shade val="100000"/>
                <a:satMod val="110000"/>
                <a:lumMod val="100000"/>
              </a:schemeClr>
            </a:gs>
          </a:gsLst>
          <a:lin ang="5400000" scaled="0"/>
        </a:gradFill>
        <a:ln>
          <a:noFill/>
        </a:ln>
        <a:effectLst/>
        <a:scene3d>
          <a:camera prst="orthographicFront">
            <a:rot lat="0" lon="0" rev="0"/>
          </a:camera>
          <a:lightRig rig="threePt" dir="t"/>
        </a:scene3d>
        <a:sp3d>
          <a:bevelT w="25400" h="12700"/>
        </a:sp3d>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GB" sz="1300" kern="1200"/>
            <a:t>A NumPy array was created for the Class column, the data was then standardised and reassigned using a transform. The data was split into training and test sets.</a:t>
          </a:r>
          <a:endParaRPr lang="en-US" sz="1300" kern="1200"/>
        </a:p>
      </dsp:txBody>
      <dsp:txXfrm>
        <a:off x="461848" y="1355507"/>
        <a:ext cx="3901066" cy="1053667"/>
      </dsp:txXfrm>
    </dsp:sp>
    <dsp:sp modelId="{65B10E21-8BEE-4250-97CB-354972AF170A}">
      <dsp:nvSpPr>
        <dsp:cNvPr id="0" name=""/>
        <dsp:cNvSpPr/>
      </dsp:nvSpPr>
      <dsp:spPr>
        <a:xfrm>
          <a:off x="851731" y="2645452"/>
          <a:ext cx="5123195" cy="1119229"/>
        </a:xfrm>
        <a:prstGeom prst="roundRect">
          <a:avLst>
            <a:gd name="adj" fmla="val 10000"/>
          </a:avLst>
        </a:prstGeom>
        <a:gradFill rotWithShape="0">
          <a:gsLst>
            <a:gs pos="0">
              <a:schemeClr val="accent4">
                <a:hueOff val="0"/>
                <a:satOff val="0"/>
                <a:lumOff val="0"/>
                <a:alphaOff val="0"/>
                <a:tint val="96000"/>
                <a:satMod val="100000"/>
                <a:lumMod val="104000"/>
              </a:schemeClr>
            </a:gs>
            <a:gs pos="78000">
              <a:schemeClr val="accent4">
                <a:hueOff val="0"/>
                <a:satOff val="0"/>
                <a:lumOff val="0"/>
                <a:alphaOff val="0"/>
                <a:shade val="100000"/>
                <a:satMod val="110000"/>
                <a:lumMod val="100000"/>
              </a:schemeClr>
            </a:gs>
          </a:gsLst>
          <a:lin ang="5400000" scaled="0"/>
        </a:gradFill>
        <a:ln>
          <a:noFill/>
        </a:ln>
        <a:effectLst/>
        <a:scene3d>
          <a:camera prst="orthographicFront">
            <a:rot lat="0" lon="0" rev="0"/>
          </a:camera>
          <a:lightRig rig="threePt" dir="t"/>
        </a:scene3d>
        <a:sp3d>
          <a:bevelT w="25400" h="12700"/>
        </a:sp3d>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GB" sz="1300" kern="1200"/>
            <a:t>A logistic regression object was created and a GridSearchCV object was created with a CV of 10. Using the score method, we calculated the accuracy of the test data and visualised it using a confusion matrix.</a:t>
          </a:r>
          <a:endParaRPr lang="en-US" sz="1300" kern="1200"/>
        </a:p>
      </dsp:txBody>
      <dsp:txXfrm>
        <a:off x="884512" y="2678233"/>
        <a:ext cx="3907470" cy="1053667"/>
      </dsp:txXfrm>
    </dsp:sp>
    <dsp:sp modelId="{45455514-3CAB-4717-B742-658BC799AF22}">
      <dsp:nvSpPr>
        <dsp:cNvPr id="0" name=""/>
        <dsp:cNvSpPr/>
      </dsp:nvSpPr>
      <dsp:spPr>
        <a:xfrm>
          <a:off x="1280798" y="3968179"/>
          <a:ext cx="5123195" cy="1119229"/>
        </a:xfrm>
        <a:prstGeom prst="roundRect">
          <a:avLst>
            <a:gd name="adj" fmla="val 10000"/>
          </a:avLst>
        </a:prstGeom>
        <a:gradFill rotWithShape="0">
          <a:gsLst>
            <a:gs pos="0">
              <a:schemeClr val="accent5">
                <a:hueOff val="0"/>
                <a:satOff val="0"/>
                <a:lumOff val="0"/>
                <a:alphaOff val="0"/>
                <a:tint val="96000"/>
                <a:satMod val="100000"/>
                <a:lumMod val="104000"/>
              </a:schemeClr>
            </a:gs>
            <a:gs pos="78000">
              <a:schemeClr val="accent5">
                <a:hueOff val="0"/>
                <a:satOff val="0"/>
                <a:lumOff val="0"/>
                <a:alphaOff val="0"/>
                <a:shade val="100000"/>
                <a:satMod val="110000"/>
                <a:lumMod val="100000"/>
              </a:schemeClr>
            </a:gs>
          </a:gsLst>
          <a:lin ang="5400000" scaled="0"/>
        </a:gradFill>
        <a:ln>
          <a:noFill/>
        </a:ln>
        <a:effectLst/>
        <a:scene3d>
          <a:camera prst="orthographicFront">
            <a:rot lat="0" lon="0" rev="0"/>
          </a:camera>
          <a:lightRig rig="threePt" dir="t"/>
        </a:scene3d>
        <a:sp3d>
          <a:bevelT w="25400" h="12700"/>
        </a:sp3d>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GB" sz="1300" kern="1200"/>
            <a:t>A support vector machine object and a GridSearchCV was created with a CV of 10. Using the score method, we calculated the accuracy of the test data and visualised it using a confusion matrix.</a:t>
          </a:r>
          <a:endParaRPr lang="en-US" sz="1300" kern="1200"/>
        </a:p>
      </dsp:txBody>
      <dsp:txXfrm>
        <a:off x="1313579" y="4000960"/>
        <a:ext cx="3901066" cy="1053667"/>
      </dsp:txXfrm>
    </dsp:sp>
    <dsp:sp modelId="{408B5A61-F3EC-4EFA-A93A-441D2F38290D}">
      <dsp:nvSpPr>
        <dsp:cNvPr id="0" name=""/>
        <dsp:cNvSpPr/>
      </dsp:nvSpPr>
      <dsp:spPr>
        <a:xfrm>
          <a:off x="4395695" y="857228"/>
          <a:ext cx="727499" cy="727499"/>
        </a:xfrm>
        <a:prstGeom prst="downArrow">
          <a:avLst>
            <a:gd name="adj1" fmla="val 55000"/>
            <a:gd name="adj2" fmla="val 45000"/>
          </a:avLst>
        </a:prstGeom>
        <a:solidFill>
          <a:schemeClr val="accent2">
            <a:tint val="40000"/>
            <a:alpha val="90000"/>
            <a:hueOff val="0"/>
            <a:satOff val="0"/>
            <a:lumOff val="0"/>
            <a:alphaOff val="0"/>
          </a:schemeClr>
        </a:solidFill>
        <a:ln w="9525" cap="flat" cmpd="sng" algn="ctr">
          <a:solidFill>
            <a:schemeClr val="accent2">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1466850">
            <a:lnSpc>
              <a:spcPct val="90000"/>
            </a:lnSpc>
            <a:spcBef>
              <a:spcPct val="0"/>
            </a:spcBef>
            <a:spcAft>
              <a:spcPct val="35000"/>
            </a:spcAft>
            <a:buNone/>
          </a:pPr>
          <a:endParaRPr lang="en-US" sz="3300" kern="1200"/>
        </a:p>
      </dsp:txBody>
      <dsp:txXfrm>
        <a:off x="4559382" y="857228"/>
        <a:ext cx="400125" cy="547443"/>
      </dsp:txXfrm>
    </dsp:sp>
    <dsp:sp modelId="{AFE28A48-0286-4F21-B252-79273C46D6C5}">
      <dsp:nvSpPr>
        <dsp:cNvPr id="0" name=""/>
        <dsp:cNvSpPr/>
      </dsp:nvSpPr>
      <dsp:spPr>
        <a:xfrm>
          <a:off x="4824763" y="2179954"/>
          <a:ext cx="727499" cy="727499"/>
        </a:xfrm>
        <a:prstGeom prst="downArrow">
          <a:avLst>
            <a:gd name="adj1" fmla="val 55000"/>
            <a:gd name="adj2" fmla="val 45000"/>
          </a:avLst>
        </a:prstGeom>
        <a:solidFill>
          <a:schemeClr val="accent3">
            <a:tint val="40000"/>
            <a:alpha val="90000"/>
            <a:hueOff val="0"/>
            <a:satOff val="0"/>
            <a:lumOff val="0"/>
            <a:alphaOff val="0"/>
          </a:schemeClr>
        </a:solidFill>
        <a:ln w="9525" cap="flat" cmpd="sng" algn="ctr">
          <a:solidFill>
            <a:schemeClr val="accent3">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1466850">
            <a:lnSpc>
              <a:spcPct val="90000"/>
            </a:lnSpc>
            <a:spcBef>
              <a:spcPct val="0"/>
            </a:spcBef>
            <a:spcAft>
              <a:spcPct val="35000"/>
            </a:spcAft>
            <a:buNone/>
          </a:pPr>
          <a:endParaRPr lang="en-US" sz="3300" kern="1200"/>
        </a:p>
      </dsp:txBody>
      <dsp:txXfrm>
        <a:off x="4988450" y="2179954"/>
        <a:ext cx="400125" cy="547443"/>
      </dsp:txXfrm>
    </dsp:sp>
    <dsp:sp modelId="{2B2741FE-C622-467A-8389-0AD90D0966D4}">
      <dsp:nvSpPr>
        <dsp:cNvPr id="0" name=""/>
        <dsp:cNvSpPr/>
      </dsp:nvSpPr>
      <dsp:spPr>
        <a:xfrm>
          <a:off x="5247426" y="3502681"/>
          <a:ext cx="727499" cy="727499"/>
        </a:xfrm>
        <a:prstGeom prst="downArrow">
          <a:avLst>
            <a:gd name="adj1" fmla="val 55000"/>
            <a:gd name="adj2" fmla="val 45000"/>
          </a:avLst>
        </a:prstGeom>
        <a:solidFill>
          <a:schemeClr val="accent4">
            <a:tint val="40000"/>
            <a:alpha val="90000"/>
            <a:hueOff val="0"/>
            <a:satOff val="0"/>
            <a:lumOff val="0"/>
            <a:alphaOff val="0"/>
          </a:schemeClr>
        </a:solidFill>
        <a:ln w="9525" cap="flat" cmpd="sng" algn="ctr">
          <a:solidFill>
            <a:schemeClr val="accent4">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1466850">
            <a:lnSpc>
              <a:spcPct val="90000"/>
            </a:lnSpc>
            <a:spcBef>
              <a:spcPct val="0"/>
            </a:spcBef>
            <a:spcAft>
              <a:spcPct val="35000"/>
            </a:spcAft>
            <a:buNone/>
          </a:pPr>
          <a:endParaRPr lang="en-US" sz="3300" kern="1200"/>
        </a:p>
      </dsp:txBody>
      <dsp:txXfrm>
        <a:off x="5411113" y="3502681"/>
        <a:ext cx="400125" cy="547443"/>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174D89-73D6-479E-9140-2E194009B4DB}">
      <dsp:nvSpPr>
        <dsp:cNvPr id="0" name=""/>
        <dsp:cNvSpPr/>
      </dsp:nvSpPr>
      <dsp:spPr>
        <a:xfrm>
          <a:off x="0" y="0"/>
          <a:ext cx="8656320" cy="776613"/>
        </a:xfrm>
        <a:prstGeom prst="roundRect">
          <a:avLst>
            <a:gd name="adj" fmla="val 10000"/>
          </a:avLst>
        </a:prstGeom>
        <a:gradFill rotWithShape="0">
          <a:gsLst>
            <a:gs pos="0">
              <a:schemeClr val="accent2">
                <a:hueOff val="0"/>
                <a:satOff val="0"/>
                <a:lumOff val="0"/>
                <a:alphaOff val="0"/>
                <a:tint val="96000"/>
                <a:satMod val="100000"/>
                <a:lumMod val="104000"/>
              </a:schemeClr>
            </a:gs>
            <a:gs pos="78000">
              <a:schemeClr val="accent2">
                <a:hueOff val="0"/>
                <a:satOff val="0"/>
                <a:lumOff val="0"/>
                <a:alphaOff val="0"/>
                <a:shade val="100000"/>
                <a:satMod val="110000"/>
                <a:lumMod val="100000"/>
              </a:schemeClr>
            </a:gs>
          </a:gsLst>
          <a:lin ang="5400000" scaled="0"/>
        </a:gradFill>
        <a:ln>
          <a:noFill/>
        </a:ln>
        <a:effectLst/>
        <a:scene3d>
          <a:camera prst="orthographicFront">
            <a:rot lat="0" lon="0" rev="0"/>
          </a:camera>
          <a:lightRig rig="threePt" dir="t"/>
        </a:scene3d>
        <a:sp3d>
          <a:bevelT w="25400" h="12700"/>
        </a:sp3d>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GB" sz="1400" kern="1200"/>
            <a:t>A decision tree classifier object and a GridSearchCV with a CV of 10 was created, the accuracy was calculated using the score method and a confusion matrix was used for interpretation.</a:t>
          </a:r>
          <a:endParaRPr lang="en-US" sz="1400" kern="1200"/>
        </a:p>
      </dsp:txBody>
      <dsp:txXfrm>
        <a:off x="22746" y="22746"/>
        <a:ext cx="7752669" cy="731121"/>
      </dsp:txXfrm>
    </dsp:sp>
    <dsp:sp modelId="{FB4D117B-34C4-4164-B181-96D888172118}">
      <dsp:nvSpPr>
        <dsp:cNvPr id="0" name=""/>
        <dsp:cNvSpPr/>
      </dsp:nvSpPr>
      <dsp:spPr>
        <a:xfrm>
          <a:off x="724966" y="917816"/>
          <a:ext cx="8656320" cy="776613"/>
        </a:xfrm>
        <a:prstGeom prst="roundRect">
          <a:avLst>
            <a:gd name="adj" fmla="val 10000"/>
          </a:avLst>
        </a:prstGeom>
        <a:gradFill rotWithShape="0">
          <a:gsLst>
            <a:gs pos="0">
              <a:schemeClr val="accent3">
                <a:hueOff val="0"/>
                <a:satOff val="0"/>
                <a:lumOff val="0"/>
                <a:alphaOff val="0"/>
                <a:tint val="96000"/>
                <a:satMod val="100000"/>
                <a:lumMod val="104000"/>
              </a:schemeClr>
            </a:gs>
            <a:gs pos="78000">
              <a:schemeClr val="accent3">
                <a:hueOff val="0"/>
                <a:satOff val="0"/>
                <a:lumOff val="0"/>
                <a:alphaOff val="0"/>
                <a:shade val="100000"/>
                <a:satMod val="110000"/>
                <a:lumMod val="100000"/>
              </a:schemeClr>
            </a:gs>
          </a:gsLst>
          <a:lin ang="5400000" scaled="0"/>
        </a:gradFill>
        <a:ln>
          <a:noFill/>
        </a:ln>
        <a:effectLst/>
        <a:scene3d>
          <a:camera prst="orthographicFront">
            <a:rot lat="0" lon="0" rev="0"/>
          </a:camera>
          <a:lightRig rig="threePt" dir="t"/>
        </a:scene3d>
        <a:sp3d>
          <a:bevelT w="25400" h="12700"/>
        </a:sp3d>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GB" sz="1400" kern="1200"/>
            <a:t>A KNN object was created using a GridSearch CV with a CV of 10, the accuracy was calculated using the score method and interpreted using a Confusion matrix.</a:t>
          </a:r>
          <a:endParaRPr lang="en-US" sz="1400" kern="1200"/>
        </a:p>
      </dsp:txBody>
      <dsp:txXfrm>
        <a:off x="747712" y="940562"/>
        <a:ext cx="7381062" cy="731121"/>
      </dsp:txXfrm>
    </dsp:sp>
    <dsp:sp modelId="{CC068C4B-CFFC-4957-9B7B-026FA7F0B279}">
      <dsp:nvSpPr>
        <dsp:cNvPr id="0" name=""/>
        <dsp:cNvSpPr/>
      </dsp:nvSpPr>
      <dsp:spPr>
        <a:xfrm>
          <a:off x="1439113" y="1835632"/>
          <a:ext cx="8656320" cy="776613"/>
        </a:xfrm>
        <a:prstGeom prst="roundRect">
          <a:avLst>
            <a:gd name="adj" fmla="val 10000"/>
          </a:avLst>
        </a:prstGeom>
        <a:gradFill rotWithShape="0">
          <a:gsLst>
            <a:gs pos="0">
              <a:schemeClr val="accent4">
                <a:hueOff val="0"/>
                <a:satOff val="0"/>
                <a:lumOff val="0"/>
                <a:alphaOff val="0"/>
                <a:tint val="96000"/>
                <a:satMod val="100000"/>
                <a:lumMod val="104000"/>
              </a:schemeClr>
            </a:gs>
            <a:gs pos="78000">
              <a:schemeClr val="accent4">
                <a:hueOff val="0"/>
                <a:satOff val="0"/>
                <a:lumOff val="0"/>
                <a:alphaOff val="0"/>
                <a:shade val="100000"/>
                <a:satMod val="110000"/>
                <a:lumMod val="100000"/>
              </a:schemeClr>
            </a:gs>
          </a:gsLst>
          <a:lin ang="5400000" scaled="0"/>
        </a:gradFill>
        <a:ln>
          <a:noFill/>
        </a:ln>
        <a:effectLst/>
        <a:scene3d>
          <a:camera prst="orthographicFront">
            <a:rot lat="0" lon="0" rev="0"/>
          </a:camera>
          <a:lightRig rig="threePt" dir="t"/>
        </a:scene3d>
        <a:sp3d>
          <a:bevelT w="25400" h="12700"/>
        </a:sp3d>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GB" sz="1400" kern="1200"/>
            <a:t>Each method was then evaluated in detail to discover which method was most effective.</a:t>
          </a:r>
          <a:endParaRPr lang="en-US" sz="1400" kern="1200"/>
        </a:p>
      </dsp:txBody>
      <dsp:txXfrm>
        <a:off x="1461859" y="1858378"/>
        <a:ext cx="7391882" cy="731121"/>
      </dsp:txXfrm>
    </dsp:sp>
    <dsp:sp modelId="{B3306B28-D84C-4477-8AF0-E4E9727DA32E}">
      <dsp:nvSpPr>
        <dsp:cNvPr id="0" name=""/>
        <dsp:cNvSpPr/>
      </dsp:nvSpPr>
      <dsp:spPr>
        <a:xfrm>
          <a:off x="2164079" y="2733784"/>
          <a:ext cx="8656320" cy="776613"/>
        </a:xfrm>
        <a:prstGeom prst="roundRect">
          <a:avLst>
            <a:gd name="adj" fmla="val 10000"/>
          </a:avLst>
        </a:prstGeom>
        <a:gradFill rotWithShape="0">
          <a:gsLst>
            <a:gs pos="0">
              <a:schemeClr val="accent5">
                <a:hueOff val="0"/>
                <a:satOff val="0"/>
                <a:lumOff val="0"/>
                <a:alphaOff val="0"/>
                <a:tint val="96000"/>
                <a:satMod val="100000"/>
                <a:lumMod val="104000"/>
              </a:schemeClr>
            </a:gs>
            <a:gs pos="78000">
              <a:schemeClr val="accent5">
                <a:hueOff val="0"/>
                <a:satOff val="0"/>
                <a:lumOff val="0"/>
                <a:alphaOff val="0"/>
                <a:shade val="100000"/>
                <a:satMod val="110000"/>
                <a:lumMod val="100000"/>
              </a:schemeClr>
            </a:gs>
          </a:gsLst>
          <a:lin ang="5400000" scaled="0"/>
        </a:gradFill>
        <a:ln>
          <a:noFill/>
        </a:ln>
        <a:effectLst/>
        <a:scene3d>
          <a:camera prst="orthographicFront">
            <a:rot lat="0" lon="0" rev="0"/>
          </a:camera>
          <a:lightRig rig="threePt" dir="t"/>
        </a:scene3d>
        <a:sp3d>
          <a:bevelT w="25400" h="12700"/>
        </a:sp3d>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dirty="0"/>
            <a:t>ML Prediction Lab: </a:t>
          </a:r>
          <a:r>
            <a:rPr lang="en-GB" sz="1400" kern="1200" dirty="0">
              <a:solidFill>
                <a:schemeClr val="accent1">
                  <a:lumMod val="20000"/>
                  <a:lumOff val="80000"/>
                </a:schemeClr>
              </a:solidFill>
              <a:hlinkClick xmlns:r="http://schemas.openxmlformats.org/officeDocument/2006/relationships" r:id="rId1">
                <a:extLst>
                  <a:ext uri="{A12FA001-AC4F-418D-AE19-62706E023703}">
                    <ahyp:hlinkClr xmlns:ahyp="http://schemas.microsoft.com/office/drawing/2018/hyperlinkcolor" val="tx"/>
                  </a:ext>
                </a:extLst>
              </a:hlinkClick>
            </a:rPr>
            <a:t>Course10/</a:t>
          </a:r>
          <a:r>
            <a:rPr lang="en-GB" sz="1400" kern="1200" dirty="0" err="1">
              <a:solidFill>
                <a:schemeClr val="accent1">
                  <a:lumMod val="20000"/>
                  <a:lumOff val="80000"/>
                </a:schemeClr>
              </a:solidFill>
              <a:hlinkClick xmlns:r="http://schemas.openxmlformats.org/officeDocument/2006/relationships" r:id="rId1">
                <a:extLst>
                  <a:ext uri="{A12FA001-AC4F-418D-AE19-62706E023703}">
                    <ahyp:hlinkClr xmlns:ahyp="http://schemas.microsoft.com/office/drawing/2018/hyperlinkcolor" val="tx"/>
                  </a:ext>
                </a:extLst>
              </a:hlinkClick>
            </a:rPr>
            <a:t>SpaceX_Machine</a:t>
          </a:r>
          <a:r>
            <a:rPr lang="en-GB" sz="1400" kern="1200" dirty="0">
              <a:solidFill>
                <a:schemeClr val="accent1">
                  <a:lumMod val="20000"/>
                  <a:lumOff val="80000"/>
                </a:schemeClr>
              </a:solidFill>
              <a:hlinkClick xmlns:r="http://schemas.openxmlformats.org/officeDocument/2006/relationships" r:id="rId1">
                <a:extLst>
                  <a:ext uri="{A12FA001-AC4F-418D-AE19-62706E023703}">
                    <ahyp:hlinkClr xmlns:ahyp="http://schemas.microsoft.com/office/drawing/2018/hyperlinkcolor" val="tx"/>
                  </a:ext>
                </a:extLst>
              </a:hlinkClick>
            </a:rPr>
            <a:t> Learning Prediction_Part_5.ipynb at main · Sion719/Course10</a:t>
          </a:r>
          <a:endParaRPr lang="en-US" sz="1400" kern="1200" dirty="0">
            <a:solidFill>
              <a:schemeClr val="accent1">
                <a:lumMod val="20000"/>
                <a:lumOff val="80000"/>
              </a:schemeClr>
            </a:solidFill>
          </a:endParaRPr>
        </a:p>
      </dsp:txBody>
      <dsp:txXfrm>
        <a:off x="2186825" y="2756530"/>
        <a:ext cx="7381062" cy="731121"/>
      </dsp:txXfrm>
    </dsp:sp>
    <dsp:sp modelId="{169158C3-C317-4BE0-9372-993BB2A94A7D}">
      <dsp:nvSpPr>
        <dsp:cNvPr id="0" name=""/>
        <dsp:cNvSpPr/>
      </dsp:nvSpPr>
      <dsp:spPr>
        <a:xfrm>
          <a:off x="8151521" y="594815"/>
          <a:ext cx="504798" cy="504798"/>
        </a:xfrm>
        <a:prstGeom prst="downArrow">
          <a:avLst>
            <a:gd name="adj1" fmla="val 55000"/>
            <a:gd name="adj2" fmla="val 45000"/>
          </a:avLst>
        </a:prstGeom>
        <a:solidFill>
          <a:schemeClr val="accent2">
            <a:tint val="40000"/>
            <a:alpha val="90000"/>
            <a:hueOff val="0"/>
            <a:satOff val="0"/>
            <a:lumOff val="0"/>
            <a:alphaOff val="0"/>
          </a:schemeClr>
        </a:solidFill>
        <a:ln w="9525" cap="flat" cmpd="sng" algn="ctr">
          <a:solidFill>
            <a:schemeClr val="accent2">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endParaRPr lang="en-US" sz="2200" kern="1200"/>
        </a:p>
      </dsp:txBody>
      <dsp:txXfrm>
        <a:off x="8265101" y="594815"/>
        <a:ext cx="277638" cy="379860"/>
      </dsp:txXfrm>
    </dsp:sp>
    <dsp:sp modelId="{73055AC5-18A6-45B4-B3C7-50538F276381}">
      <dsp:nvSpPr>
        <dsp:cNvPr id="0" name=""/>
        <dsp:cNvSpPr/>
      </dsp:nvSpPr>
      <dsp:spPr>
        <a:xfrm>
          <a:off x="8876487" y="1512631"/>
          <a:ext cx="504798" cy="504798"/>
        </a:xfrm>
        <a:prstGeom prst="downArrow">
          <a:avLst>
            <a:gd name="adj1" fmla="val 55000"/>
            <a:gd name="adj2" fmla="val 45000"/>
          </a:avLst>
        </a:prstGeom>
        <a:solidFill>
          <a:schemeClr val="accent3">
            <a:tint val="40000"/>
            <a:alpha val="90000"/>
            <a:hueOff val="0"/>
            <a:satOff val="0"/>
            <a:lumOff val="0"/>
            <a:alphaOff val="0"/>
          </a:schemeClr>
        </a:solidFill>
        <a:ln w="9525" cap="flat" cmpd="sng" algn="ctr">
          <a:solidFill>
            <a:schemeClr val="accent3">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endParaRPr lang="en-US" sz="2200" kern="1200"/>
        </a:p>
      </dsp:txBody>
      <dsp:txXfrm>
        <a:off x="8990067" y="1512631"/>
        <a:ext cx="277638" cy="379860"/>
      </dsp:txXfrm>
    </dsp:sp>
    <dsp:sp modelId="{B6591C38-4571-48BC-9506-C2F9FC2D0FD4}">
      <dsp:nvSpPr>
        <dsp:cNvPr id="0" name=""/>
        <dsp:cNvSpPr/>
      </dsp:nvSpPr>
      <dsp:spPr>
        <a:xfrm>
          <a:off x="9590634" y="2430447"/>
          <a:ext cx="504798" cy="504798"/>
        </a:xfrm>
        <a:prstGeom prst="downArrow">
          <a:avLst>
            <a:gd name="adj1" fmla="val 55000"/>
            <a:gd name="adj2" fmla="val 45000"/>
          </a:avLst>
        </a:prstGeom>
        <a:solidFill>
          <a:schemeClr val="accent4">
            <a:tint val="40000"/>
            <a:alpha val="90000"/>
            <a:hueOff val="0"/>
            <a:satOff val="0"/>
            <a:lumOff val="0"/>
            <a:alphaOff val="0"/>
          </a:schemeClr>
        </a:solidFill>
        <a:ln w="9525" cap="flat" cmpd="sng" algn="ctr">
          <a:solidFill>
            <a:schemeClr val="accent4">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endParaRPr lang="en-US" sz="2200" kern="1200"/>
        </a:p>
      </dsp:txBody>
      <dsp:txXfrm>
        <a:off x="9704214" y="2430447"/>
        <a:ext cx="277638" cy="37986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BA7815-5DD3-41C9-8286-FE1B215D4DFD}">
      <dsp:nvSpPr>
        <dsp:cNvPr id="0" name=""/>
        <dsp:cNvSpPr/>
      </dsp:nvSpPr>
      <dsp:spPr>
        <a:xfrm>
          <a:off x="899" y="0"/>
          <a:ext cx="3643647" cy="1718802"/>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9911" tIns="0" rIns="359911" bIns="330200" numCol="1" spcCol="1270" anchor="t" anchorCtr="0">
          <a:noAutofit/>
        </a:bodyPr>
        <a:lstStyle/>
        <a:p>
          <a:pPr marL="0" lvl="0" indent="0" algn="l" defTabSz="488950">
            <a:lnSpc>
              <a:spcPct val="100000"/>
            </a:lnSpc>
            <a:spcBef>
              <a:spcPct val="0"/>
            </a:spcBef>
            <a:spcAft>
              <a:spcPct val="35000"/>
            </a:spcAft>
            <a:buNone/>
          </a:pPr>
          <a:r>
            <a:rPr lang="en-GB" sz="1100" b="1" kern="1200"/>
            <a:t>Trend over time: </a:t>
          </a:r>
          <a:r>
            <a:rPr lang="en-GB" sz="1100" kern="1200"/>
            <a:t>Flight outcomes improve with higher flight numbers, highlighting modellable temporal learning effects.</a:t>
          </a:r>
          <a:endParaRPr lang="en-US" sz="1100" kern="1200"/>
        </a:p>
      </dsp:txBody>
      <dsp:txXfrm>
        <a:off x="899" y="687520"/>
        <a:ext cx="3643647" cy="1031281"/>
      </dsp:txXfrm>
    </dsp:sp>
    <dsp:sp modelId="{A63FA09F-A25C-4CB1-85F2-BF4F5F913F1B}">
      <dsp:nvSpPr>
        <dsp:cNvPr id="0" name=""/>
        <dsp:cNvSpPr/>
      </dsp:nvSpPr>
      <dsp:spPr>
        <a:xfrm>
          <a:off x="899" y="0"/>
          <a:ext cx="3643647" cy="687520"/>
        </a:xfrm>
        <a:prstGeom prst="rect">
          <a:avLst/>
        </a:prstGeom>
        <a:noFill/>
        <a:ln w="12700"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359911" tIns="165100" rIns="359911" bIns="165100" numCol="1" spcCol="1270" anchor="ctr" anchorCtr="0">
          <a:noAutofit/>
        </a:bodyPr>
        <a:lstStyle/>
        <a:p>
          <a:pPr marL="0" lvl="0" indent="0" algn="l" defTabSz="1111250">
            <a:lnSpc>
              <a:spcPct val="90000"/>
            </a:lnSpc>
            <a:spcBef>
              <a:spcPct val="0"/>
            </a:spcBef>
            <a:spcAft>
              <a:spcPct val="35000"/>
            </a:spcAft>
            <a:buNone/>
          </a:pPr>
          <a:r>
            <a:rPr lang="en-US" sz="2500" kern="1200"/>
            <a:t>01</a:t>
          </a:r>
        </a:p>
      </dsp:txBody>
      <dsp:txXfrm>
        <a:off x="899" y="0"/>
        <a:ext cx="3643647" cy="687520"/>
      </dsp:txXfrm>
    </dsp:sp>
    <dsp:sp modelId="{AC5DFFF9-F5C8-4A7A-9C09-F793FAB8D06D}">
      <dsp:nvSpPr>
        <dsp:cNvPr id="0" name=""/>
        <dsp:cNvSpPr/>
      </dsp:nvSpPr>
      <dsp:spPr>
        <a:xfrm>
          <a:off x="3936038" y="0"/>
          <a:ext cx="3643647" cy="1718802"/>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9911" tIns="0" rIns="359911" bIns="330200" numCol="1" spcCol="1270" anchor="t" anchorCtr="0">
          <a:noAutofit/>
        </a:bodyPr>
        <a:lstStyle/>
        <a:p>
          <a:pPr marL="0" lvl="0" indent="0" algn="l" defTabSz="488950">
            <a:lnSpc>
              <a:spcPct val="100000"/>
            </a:lnSpc>
            <a:spcBef>
              <a:spcPct val="0"/>
            </a:spcBef>
            <a:spcAft>
              <a:spcPct val="35000"/>
            </a:spcAft>
            <a:buNone/>
          </a:pPr>
          <a:r>
            <a:rPr lang="en-GB" sz="1100" b="1" kern="1200"/>
            <a:t>Site distribution: </a:t>
          </a:r>
          <a:r>
            <a:rPr lang="en-GB" sz="1100" kern="1200"/>
            <a:t>Launch activity is concentrated at CCAFS SLC 40, with KSC LC 39A, and VAFB SLC 4E as secondary sites.</a:t>
          </a:r>
          <a:endParaRPr lang="en-US" sz="1100" kern="1200"/>
        </a:p>
      </dsp:txBody>
      <dsp:txXfrm>
        <a:off x="3936038" y="687520"/>
        <a:ext cx="3643647" cy="1031281"/>
      </dsp:txXfrm>
    </dsp:sp>
    <dsp:sp modelId="{24095A8F-79BD-4283-A829-8FDE91140AEB}">
      <dsp:nvSpPr>
        <dsp:cNvPr id="0" name=""/>
        <dsp:cNvSpPr/>
      </dsp:nvSpPr>
      <dsp:spPr>
        <a:xfrm>
          <a:off x="3936038" y="0"/>
          <a:ext cx="3643647" cy="687520"/>
        </a:xfrm>
        <a:prstGeom prst="rect">
          <a:avLst/>
        </a:prstGeom>
        <a:noFill/>
        <a:ln w="12700"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359911" tIns="165100" rIns="359911" bIns="165100" numCol="1" spcCol="1270" anchor="ctr" anchorCtr="0">
          <a:noAutofit/>
        </a:bodyPr>
        <a:lstStyle/>
        <a:p>
          <a:pPr marL="0" lvl="0" indent="0" algn="l" defTabSz="1111250">
            <a:lnSpc>
              <a:spcPct val="90000"/>
            </a:lnSpc>
            <a:spcBef>
              <a:spcPct val="0"/>
            </a:spcBef>
            <a:spcAft>
              <a:spcPct val="35000"/>
            </a:spcAft>
            <a:buNone/>
          </a:pPr>
          <a:r>
            <a:rPr lang="en-US" sz="2500" kern="1200"/>
            <a:t>02</a:t>
          </a:r>
        </a:p>
      </dsp:txBody>
      <dsp:txXfrm>
        <a:off x="3936038" y="0"/>
        <a:ext cx="3643647" cy="687520"/>
      </dsp:txXfrm>
    </dsp:sp>
    <dsp:sp modelId="{2A7FBE38-1F6F-4917-A902-2404B0A11CA6}">
      <dsp:nvSpPr>
        <dsp:cNvPr id="0" name=""/>
        <dsp:cNvSpPr/>
      </dsp:nvSpPr>
      <dsp:spPr>
        <a:xfrm>
          <a:off x="7871177" y="0"/>
          <a:ext cx="3643647" cy="1718802"/>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9911" tIns="0" rIns="359911" bIns="330200" numCol="1" spcCol="1270" anchor="t" anchorCtr="0">
          <a:noAutofit/>
        </a:bodyPr>
        <a:lstStyle/>
        <a:p>
          <a:pPr marL="0" lvl="0" indent="0" algn="l" defTabSz="488950">
            <a:lnSpc>
              <a:spcPct val="100000"/>
            </a:lnSpc>
            <a:spcBef>
              <a:spcPct val="0"/>
            </a:spcBef>
            <a:spcAft>
              <a:spcPct val="35000"/>
            </a:spcAft>
            <a:buNone/>
          </a:pPr>
          <a:r>
            <a:rPr lang="en-GB" sz="1100" b="1" kern="1200"/>
            <a:t>Predictive insight: </a:t>
          </a:r>
          <a:r>
            <a:rPr lang="en-GB" sz="1100" kern="1200"/>
            <a:t>Success rates (Class = 1) rise over time, suggesting launch site and flight sequence are strong candidate features for classification models. </a:t>
          </a:r>
          <a:endParaRPr lang="en-US" sz="1100" kern="1200"/>
        </a:p>
      </dsp:txBody>
      <dsp:txXfrm>
        <a:off x="7871177" y="687520"/>
        <a:ext cx="3643647" cy="1031281"/>
      </dsp:txXfrm>
    </dsp:sp>
    <dsp:sp modelId="{1420BB5F-DB74-4C6D-9D5E-CC852F79F603}">
      <dsp:nvSpPr>
        <dsp:cNvPr id="0" name=""/>
        <dsp:cNvSpPr/>
      </dsp:nvSpPr>
      <dsp:spPr>
        <a:xfrm>
          <a:off x="7871177" y="0"/>
          <a:ext cx="3643647" cy="687520"/>
        </a:xfrm>
        <a:prstGeom prst="rect">
          <a:avLst/>
        </a:prstGeom>
        <a:noFill/>
        <a:ln w="12700"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359911" tIns="165100" rIns="359911" bIns="165100" numCol="1" spcCol="1270" anchor="ctr" anchorCtr="0">
          <a:noAutofit/>
        </a:bodyPr>
        <a:lstStyle/>
        <a:p>
          <a:pPr marL="0" lvl="0" indent="0" algn="l" defTabSz="1111250">
            <a:lnSpc>
              <a:spcPct val="90000"/>
            </a:lnSpc>
            <a:spcBef>
              <a:spcPct val="0"/>
            </a:spcBef>
            <a:spcAft>
              <a:spcPct val="35000"/>
            </a:spcAft>
            <a:buNone/>
          </a:pPr>
          <a:r>
            <a:rPr lang="en-US" sz="2500" kern="1200"/>
            <a:t>03</a:t>
          </a:r>
        </a:p>
      </dsp:txBody>
      <dsp:txXfrm>
        <a:off x="7871177" y="0"/>
        <a:ext cx="3643647" cy="68752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333C53-02A0-4305-9D0D-49B6E1DDF208}">
      <dsp:nvSpPr>
        <dsp:cNvPr id="0" name=""/>
        <dsp:cNvSpPr/>
      </dsp:nvSpPr>
      <dsp:spPr>
        <a:xfrm>
          <a:off x="422045" y="95309"/>
          <a:ext cx="1269562" cy="1269562"/>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3F6D28E-C1F0-4637-AF9F-A1D37E820E8A}">
      <dsp:nvSpPr>
        <dsp:cNvPr id="0" name=""/>
        <dsp:cNvSpPr/>
      </dsp:nvSpPr>
      <dsp:spPr>
        <a:xfrm>
          <a:off x="692607" y="365872"/>
          <a:ext cx="728437" cy="72843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F6C01ED-3411-4DEE-92DA-08396AC2E717}">
      <dsp:nvSpPr>
        <dsp:cNvPr id="0" name=""/>
        <dsp:cNvSpPr/>
      </dsp:nvSpPr>
      <dsp:spPr>
        <a:xfrm>
          <a:off x="16201" y="1760309"/>
          <a:ext cx="2081250" cy="103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GB" sz="1100" kern="1200"/>
            <a:t>This query calculates the average payload mass carried by the F9 v1.1 booster.</a:t>
          </a:r>
          <a:endParaRPr lang="en-US" sz="1100" kern="1200"/>
        </a:p>
      </dsp:txBody>
      <dsp:txXfrm>
        <a:off x="16201" y="1760309"/>
        <a:ext cx="2081250" cy="1035000"/>
      </dsp:txXfrm>
    </dsp:sp>
    <dsp:sp modelId="{715EB105-F12D-4B58-9604-F86E57876C26}">
      <dsp:nvSpPr>
        <dsp:cNvPr id="0" name=""/>
        <dsp:cNvSpPr/>
      </dsp:nvSpPr>
      <dsp:spPr>
        <a:xfrm>
          <a:off x="2867513" y="95309"/>
          <a:ext cx="1269562" cy="1269562"/>
        </a:xfrm>
        <a:prstGeom prst="ellipse">
          <a:avLst/>
        </a:prstGeom>
        <a:solidFill>
          <a:schemeClr val="accent2">
            <a:hueOff val="-922133"/>
            <a:satOff val="5281"/>
            <a:lumOff val="2157"/>
            <a:alphaOff val="0"/>
          </a:schemeClr>
        </a:solidFill>
        <a:ln>
          <a:noFill/>
        </a:ln>
        <a:effectLst/>
      </dsp:spPr>
      <dsp:style>
        <a:lnRef idx="0">
          <a:scrgbClr r="0" g="0" b="0"/>
        </a:lnRef>
        <a:fillRef idx="1">
          <a:scrgbClr r="0" g="0" b="0"/>
        </a:fillRef>
        <a:effectRef idx="0">
          <a:scrgbClr r="0" g="0" b="0"/>
        </a:effectRef>
        <a:fontRef idx="minor"/>
      </dsp:style>
    </dsp:sp>
    <dsp:sp modelId="{1434C51C-7F5D-422A-B464-9F8735DAF9BD}">
      <dsp:nvSpPr>
        <dsp:cNvPr id="0" name=""/>
        <dsp:cNvSpPr/>
      </dsp:nvSpPr>
      <dsp:spPr>
        <a:xfrm>
          <a:off x="3138076" y="365872"/>
          <a:ext cx="728437" cy="72843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DA9AA94-2CB3-4C4F-AF84-814E969AC087}">
      <dsp:nvSpPr>
        <dsp:cNvPr id="0" name=""/>
        <dsp:cNvSpPr/>
      </dsp:nvSpPr>
      <dsp:spPr>
        <a:xfrm>
          <a:off x="2461670" y="1760309"/>
          <a:ext cx="2081250" cy="103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GB" sz="1100" kern="1200"/>
            <a:t>By looking  only at launches with this booster version, the database computes the mean payload, which comes out to 2,928.4kg.</a:t>
          </a:r>
          <a:endParaRPr lang="en-US" sz="1100" kern="1200"/>
        </a:p>
      </dsp:txBody>
      <dsp:txXfrm>
        <a:off x="2461670" y="1760309"/>
        <a:ext cx="2081250" cy="1035000"/>
      </dsp:txXfrm>
    </dsp:sp>
    <dsp:sp modelId="{B08C6EFF-4A09-4C29-85CC-EEA71201BAEA}">
      <dsp:nvSpPr>
        <dsp:cNvPr id="0" name=""/>
        <dsp:cNvSpPr/>
      </dsp:nvSpPr>
      <dsp:spPr>
        <a:xfrm>
          <a:off x="5312982" y="95309"/>
          <a:ext cx="1269562" cy="1269562"/>
        </a:xfrm>
        <a:prstGeom prst="ellipse">
          <a:avLst/>
        </a:prstGeom>
        <a:solidFill>
          <a:schemeClr val="accent2">
            <a:hueOff val="-1844266"/>
            <a:satOff val="10562"/>
            <a:lumOff val="4314"/>
            <a:alphaOff val="0"/>
          </a:schemeClr>
        </a:solidFill>
        <a:ln>
          <a:noFill/>
        </a:ln>
        <a:effectLst/>
      </dsp:spPr>
      <dsp:style>
        <a:lnRef idx="0">
          <a:scrgbClr r="0" g="0" b="0"/>
        </a:lnRef>
        <a:fillRef idx="1">
          <a:scrgbClr r="0" g="0" b="0"/>
        </a:fillRef>
        <a:effectRef idx="0">
          <a:scrgbClr r="0" g="0" b="0"/>
        </a:effectRef>
        <a:fontRef idx="minor"/>
      </dsp:style>
    </dsp:sp>
    <dsp:sp modelId="{5BC51E23-4A96-406E-845C-731EE4AE1FEB}">
      <dsp:nvSpPr>
        <dsp:cNvPr id="0" name=""/>
        <dsp:cNvSpPr/>
      </dsp:nvSpPr>
      <dsp:spPr>
        <a:xfrm>
          <a:off x="5583545" y="365872"/>
          <a:ext cx="728437" cy="72843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9DA2902-7150-4CAD-A84A-D76E2F7B5B72}">
      <dsp:nvSpPr>
        <dsp:cNvPr id="0" name=""/>
        <dsp:cNvSpPr/>
      </dsp:nvSpPr>
      <dsp:spPr>
        <a:xfrm>
          <a:off x="4907138" y="1760309"/>
          <a:ext cx="2081250" cy="103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GB" sz="1100" kern="1200"/>
            <a:t>This represents the typical mass each F9 v1.1 carried into orbit.</a:t>
          </a:r>
          <a:endParaRPr lang="en-US" sz="1100" kern="1200"/>
        </a:p>
      </dsp:txBody>
      <dsp:txXfrm>
        <a:off x="4907138" y="1760309"/>
        <a:ext cx="2081250" cy="1035000"/>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7.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8.xml><?xml version="1.0" encoding="utf-8"?>
<dgm:layoutDef xmlns:dgm="http://schemas.openxmlformats.org/drawingml/2006/diagram" xmlns:a="http://schemas.openxmlformats.org/drawingml/2006/main" uniqueId="urn:microsoft.com/office/officeart/2016/7/layout/LinearBlockProcessNumbered">
  <dgm:title val="Linear Block Process Numbered"/>
  <dgm:desc val="Used to show a progression; a timeline; sequential steps in a task, process, or workflow; or to emphasize movement or direction. Automatic numbers have been introduced to show the steps of the process. Level 1 text and Level 2 text both appears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01</a:t>
              </a:r>
            </a:p>
          </dgm:t>
        </dgm:pt>
        <dgm:pt modelId="201" type="sibTrans" cxnId="5">
          <dgm:prSet phldrT="2"/>
          <dgm:t>
            <a:bodyPr/>
            <a:lstStyle/>
            <a:p>
              <a:r>
                <a:t>02</a:t>
              </a:r>
            </a:p>
          </dgm:t>
        </dgm:pt>
        <dgm:pt modelId="301" type="sibTrans" cxnId="6">
          <dgm:prSet phldrT="3"/>
          <dgm:t>
            <a:bodyPr/>
            <a:lstStyle/>
            <a:p>
              <a:r>
                <a:t>03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sibTransNodeRect" op="equ"/>
      <dgm:constr type="primFontSz" for="des" forName="nodeRect" op="equ"/>
    </dgm:constrLst>
    <dgm:ruleLst/>
    <dgm:forEach name="Name4" axis="ch" ptType="node">
      <dgm:layoutNode name="compositeNode">
        <dgm:varLst>
          <dgm:bulletEnabled val="1"/>
        </dgm:varLst>
        <dgm:alg type="composite"/>
        <dgm:constrLst>
          <dgm:constr type="h" refType="w" op="lte" fact="1.2"/>
          <dgm:constr type="w" for="ch" forName="bgRect" refType="w"/>
          <dgm:constr type="h" for="ch" forName="bgRect" refType="h"/>
          <dgm:constr type="t" for="ch" forName="bgRect"/>
          <dgm:constr type="l" for="ch" forName="bgRect"/>
          <dgm:constr type="w" for="ch" forName="sibTransNodeRect" refType="w" refFor="ch" refForName="bgRect"/>
          <dgm:constr type="h" for="ch" forName="sibTransNodeRect" refType="h" refFor="ch" refForName="bgRect" fact="0.4"/>
          <dgm:constr type="t" for="ch" forName="sibTransNodeRect"/>
          <dgm:constr type="l" for="ch" forName="sibTransNodeRect"/>
          <dgm:constr type="r" for="ch" forName="nodeRect" refType="r" refFor="ch" refForName="bgRect"/>
          <dgm:constr type="h" for="ch" forName="nodeRect" refType="h" refFor="ch" refForName="bgRect" fact="0.6"/>
          <dgm:constr type="t" for="ch" forName="nodeRect" refType="b" refFor="ch" refForName="sibTransNodeRect"/>
          <dgm:constr type="l" for="ch" forName="nodeRect" refType="l" refFor="ch" refForName="bgRect"/>
        </dgm:constrLst>
        <dgm:ruleLst>
          <dgm:rule type="w" for="ch" forName="nodeRect" val="NaN" fact="NaN" max="30"/>
        </dgm:ruleLst>
        <dgm:layoutNode name="bgRect" styleLbl="alignNode1">
          <dgm:alg type="sp"/>
          <dgm:shape xmlns:r="http://schemas.openxmlformats.org/officeDocument/2006/relationships" type="rect" r:blip="">
            <dgm:adjLst>
              <dgm:adj idx="1" val="0.05"/>
            </dgm:adjLst>
          </dgm:shape>
          <dgm:presOf axis="self"/>
          <dgm:constrLst/>
          <dgm:ruleLst/>
        </dgm:layoutNode>
        <dgm:forEach name="Name19" axis="followSib" ptType="sibTrans" hideLastTrans="0" cnt="1">
          <dgm:layoutNode name="sibTransNodeRect" styleLbl="alignNode1">
            <dgm:varLst>
              <dgm:chMax val="0"/>
              <dgm:bulletEnabled val="1"/>
            </dgm:varLst>
            <dgm:presOf axis="self"/>
            <dgm:alg type="tx">
              <dgm:param type="parTxLTRAlign" val="l"/>
              <dgm:param type="parTxRTLAlign" val="l"/>
            </dgm:alg>
            <dgm:shape xmlns:r="http://schemas.openxmlformats.org/officeDocument/2006/relationships" type="rect" r:blip="" hideGeom="1">
              <dgm:adjLst/>
            </dgm:shape>
            <dgm:constrLst>
              <dgm:constr type="primFontSz" val="66"/>
              <dgm:constr type="tMarg" val="13"/>
              <dgm:constr type="lMarg" refType="w" fact="0.28"/>
              <dgm:constr type="rMarg" refType="w" fact="0.28"/>
              <dgm:constr type="bMarg" val="13"/>
            </dgm:constrLst>
            <dgm:ruleLst>
              <dgm:rule type="primFontSz" val="14" fact="NaN" max="NaN"/>
              <dgm:rule type="tMarg" val="13" fact="NaN" max="NaN"/>
            </dgm:ruleLst>
          </dgm:layoutNode>
        </dgm:forEach>
        <dgm:layoutNode name="nodeRect" styleLbl="alignNode1" moveWith="bgRect">
          <dgm:varLst>
            <dgm:bulletEnabled val="1"/>
          </dgm:varLst>
          <dgm:alg type="tx">
            <dgm:param type="parTxLTRAlign" val="l"/>
            <dgm:param type="parTxRTLAlign" val="r"/>
            <dgm:param type="txAnchorVert" val="t"/>
            <dgm:param type="stBulletLvl" val="2"/>
          </dgm:alg>
          <dgm:shape xmlns:r="http://schemas.openxmlformats.org/officeDocument/2006/relationships" type="rect" r:blip="" hideGeom="1">
            <dgm:adjLst/>
          </dgm:shape>
          <dgm:presOf axis="desOrSelf" ptType="node"/>
          <dgm:constrLst>
            <dgm:constr type="primFontSz" val="26"/>
            <dgm:constr type="tMarg"/>
            <dgm:constr type="lMarg" refType="w" fact="0.28"/>
            <dgm:constr type="rMarg" refType="w" fact="0.28"/>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1">
            <a:buAutoNum type="arabicParenBoth"/>
          </dgm1611:buPr>
        </dgm1611:autoBuNodeInfo>
      </dgm1611:autoBuNodeInfoLst>
    </a:ext>
  </dgm:extLst>
</dgm:layoutDef>
</file>

<file path=ppt/diagrams/layout9.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23A3A7D-6C94-4C4E-9DAF-9FB514708AD3}" type="datetimeFigureOut">
              <a:rPr lang="en-GB" smtClean="0"/>
              <a:t>03/09/2025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DA91053-C52F-4551-B201-D2B3D232E48D}" type="slidenum">
              <a:rPr lang="en-GB" smtClean="0"/>
              <a:t>‹#›</a:t>
            </a:fld>
            <a:endParaRPr lang="en-GB"/>
          </a:p>
        </p:txBody>
      </p:sp>
    </p:spTree>
    <p:extLst>
      <p:ext uri="{BB962C8B-B14F-4D97-AF65-F5344CB8AC3E}">
        <p14:creationId xmlns:p14="http://schemas.microsoft.com/office/powerpoint/2010/main" val="38227306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18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8.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8.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8.xml"/></Relationships>
</file>

<file path=ppt/slideLayouts/_rels/slideLayout20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8.xml"/></Relationships>
</file>

<file path=ppt/slideLayouts/_rels/slideLayout20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8.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8.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01V1">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A8251DF6-5AD2-ACA8-5899-43F743C66417}"/>
              </a:ext>
            </a:extLst>
          </p:cNvPr>
          <p:cNvSpPr/>
          <p:nvPr userDrawn="1"/>
        </p:nvSpPr>
        <p:spPr>
          <a:xfrm>
            <a:off x="0" y="-1"/>
            <a:ext cx="12192000" cy="308601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2" name="Picture Placeholder 11">
            <a:extLst>
              <a:ext uri="{FF2B5EF4-FFF2-40B4-BE49-F238E27FC236}">
                <a16:creationId xmlns:a16="http://schemas.microsoft.com/office/drawing/2014/main" id="{1C3C0C18-3CFA-482C-8E5E-2A541D4A1BFF}"/>
              </a:ext>
            </a:extLst>
          </p:cNvPr>
          <p:cNvSpPr>
            <a:spLocks noGrp="1"/>
          </p:cNvSpPr>
          <p:nvPr>
            <p:ph type="pic" sz="quarter" idx="10"/>
          </p:nvPr>
        </p:nvSpPr>
        <p:spPr>
          <a:xfrm>
            <a:off x="0" y="0"/>
            <a:ext cx="12192000" cy="2968542"/>
          </a:xfrm>
          <a:prstGeom prst="rect">
            <a:avLst/>
          </a:prstGeom>
          <a:solidFill>
            <a:schemeClr val="accent2">
              <a:lumMod val="20000"/>
              <a:lumOff val="80000"/>
            </a:schemeClr>
          </a:solidFill>
        </p:spPr>
        <p:txBody>
          <a:bodyPr anchor="ctr">
            <a:normAutofit/>
          </a:bodyPr>
          <a:lstStyle>
            <a:lvl1pPr marL="0" indent="0" algn="ctr">
              <a:buNone/>
              <a:defRPr sz="1333">
                <a:solidFill>
                  <a:schemeClr val="tx1"/>
                </a:solidFill>
              </a:defRPr>
            </a:lvl1pPr>
          </a:lstStyle>
          <a:p>
            <a:endParaRPr lang="en-ID"/>
          </a:p>
        </p:txBody>
      </p:sp>
      <p:sp>
        <p:nvSpPr>
          <p:cNvPr id="30" name="Text Placeholder 29">
            <a:extLst>
              <a:ext uri="{FF2B5EF4-FFF2-40B4-BE49-F238E27FC236}">
                <a16:creationId xmlns:a16="http://schemas.microsoft.com/office/drawing/2014/main" id="{B67530F7-C043-4F2D-AA58-B8F8D1238C27}"/>
              </a:ext>
            </a:extLst>
          </p:cNvPr>
          <p:cNvSpPr>
            <a:spLocks noGrp="1"/>
          </p:cNvSpPr>
          <p:nvPr>
            <p:ph type="body" sz="quarter" idx="14"/>
          </p:nvPr>
        </p:nvSpPr>
        <p:spPr>
          <a:xfrm>
            <a:off x="731446" y="5359155"/>
            <a:ext cx="5074268" cy="707816"/>
          </a:xfrm>
          <a:prstGeom prst="rect">
            <a:avLst/>
          </a:prstGeom>
        </p:spPr>
        <p:txBody>
          <a:bodyPr>
            <a:noAutofit/>
          </a:bodyPr>
          <a:lstStyle>
            <a:lvl1pPr marL="0" indent="0">
              <a:buNone/>
              <a:defRPr sz="1800" b="0">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
        <p:nvSpPr>
          <p:cNvPr id="4" name="Title 2">
            <a:extLst>
              <a:ext uri="{FF2B5EF4-FFF2-40B4-BE49-F238E27FC236}">
                <a16:creationId xmlns:a16="http://schemas.microsoft.com/office/drawing/2014/main" id="{6A0E0A3C-AF5E-BB75-6F0A-2D22B84E67BC}"/>
              </a:ext>
            </a:extLst>
          </p:cNvPr>
          <p:cNvSpPr>
            <a:spLocks noGrp="1"/>
          </p:cNvSpPr>
          <p:nvPr>
            <p:ph type="ctrTitle"/>
          </p:nvPr>
        </p:nvSpPr>
        <p:spPr>
          <a:xfrm>
            <a:off x="731446" y="3429001"/>
            <a:ext cx="10873179" cy="1753090"/>
          </a:xfrm>
        </p:spPr>
        <p:txBody>
          <a:bodyPr anchor="b">
            <a:noAutofit/>
          </a:bodyPr>
          <a:lstStyle>
            <a:lvl1pPr>
              <a:defRPr sz="5400">
                <a:solidFill>
                  <a:schemeClr val="tx1"/>
                </a:solidFill>
              </a:defRPr>
            </a:lvl1pPr>
          </a:lstStyle>
          <a:p>
            <a:endParaRPr lang="en-GB" dirty="0"/>
          </a:p>
        </p:txBody>
      </p:sp>
      <p:cxnSp>
        <p:nvCxnSpPr>
          <p:cNvPr id="6" name="Straight Connector 5">
            <a:extLst>
              <a:ext uri="{FF2B5EF4-FFF2-40B4-BE49-F238E27FC236}">
                <a16:creationId xmlns:a16="http://schemas.microsoft.com/office/drawing/2014/main" id="{41692765-6536-09AA-A0BF-2358E9E5BE5F}"/>
              </a:ext>
            </a:extLst>
          </p:cNvPr>
          <p:cNvCxnSpPr/>
          <p:nvPr userDrawn="1"/>
        </p:nvCxnSpPr>
        <p:spPr>
          <a:xfrm>
            <a:off x="587375" y="3429000"/>
            <a:ext cx="0" cy="1753091"/>
          </a:xfrm>
          <a:prstGeom prst="line">
            <a:avLst/>
          </a:prstGeom>
          <a:ln w="31750">
            <a:solidFill>
              <a:schemeClr val="accent1"/>
            </a:solidFill>
          </a:ln>
        </p:spPr>
        <p:style>
          <a:lnRef idx="1">
            <a:schemeClr val="accent1"/>
          </a:lnRef>
          <a:fillRef idx="0">
            <a:schemeClr val="accent1"/>
          </a:fillRef>
          <a:effectRef idx="0">
            <a:schemeClr val="accent1"/>
          </a:effectRef>
          <a:fontRef idx="minor">
            <a:schemeClr val="tx1"/>
          </a:fontRef>
        </p:style>
      </p:cxnSp>
      <p:sp>
        <p:nvSpPr>
          <p:cNvPr id="8" name="Text Placeholder 29">
            <a:extLst>
              <a:ext uri="{FF2B5EF4-FFF2-40B4-BE49-F238E27FC236}">
                <a16:creationId xmlns:a16="http://schemas.microsoft.com/office/drawing/2014/main" id="{73E0654F-4709-9928-E09F-2A00AF8174F2}"/>
              </a:ext>
            </a:extLst>
          </p:cNvPr>
          <p:cNvSpPr>
            <a:spLocks noGrp="1"/>
          </p:cNvSpPr>
          <p:nvPr>
            <p:ph type="body" sz="quarter" idx="15"/>
          </p:nvPr>
        </p:nvSpPr>
        <p:spPr>
          <a:xfrm>
            <a:off x="6229350" y="5359155"/>
            <a:ext cx="5375274" cy="707816"/>
          </a:xfrm>
          <a:prstGeom prst="rect">
            <a:avLst/>
          </a:prstGeom>
        </p:spPr>
        <p:txBody>
          <a:bodyPr>
            <a:noAutofit/>
          </a:bodyPr>
          <a:lstStyle>
            <a:lvl1pPr marL="0" indent="0">
              <a:buNone/>
              <a:defRPr sz="1800" b="0">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
        <p:nvSpPr>
          <p:cNvPr id="9" name="Slide Number Placeholder 5">
            <a:extLst>
              <a:ext uri="{FF2B5EF4-FFF2-40B4-BE49-F238E27FC236}">
                <a16:creationId xmlns:a16="http://schemas.microsoft.com/office/drawing/2014/main" id="{4FE027D9-E8BA-AB34-D226-FB323E4044D4}"/>
              </a:ext>
            </a:extLst>
          </p:cNvPr>
          <p:cNvSpPr>
            <a:spLocks noGrp="1"/>
          </p:cNvSpPr>
          <p:nvPr>
            <p:ph type="sldNum" sz="quarter" idx="4"/>
          </p:nvPr>
        </p:nvSpPr>
        <p:spPr>
          <a:xfrm>
            <a:off x="11058525" y="6409951"/>
            <a:ext cx="546100" cy="273799"/>
          </a:xfrm>
          <a:prstGeom prst="rect">
            <a:avLst/>
          </a:prstGeom>
        </p:spPr>
        <p:txBody>
          <a:bodyPr vert="horz" lIns="91440" tIns="45720" rIns="91440" bIns="45720" rtlCol="0" anchor="b"/>
          <a:lstStyle>
            <a:lvl1pPr algn="r">
              <a:defRPr sz="1200">
                <a:solidFill>
                  <a:schemeClr val="tx1"/>
                </a:solidFill>
                <a:latin typeface="+mn-lt"/>
              </a:defRPr>
            </a:lvl1pPr>
          </a:lstStyle>
          <a:p>
            <a:fld id="{5E0C3BBE-9543-48E5-A6E1-C646F9A01966}" type="slidenum">
              <a:rPr lang="en-ID" smtClean="0"/>
              <a:pPr/>
              <a:t>‹#›</a:t>
            </a:fld>
            <a:endParaRPr lang="en-ID" dirty="0"/>
          </a:p>
        </p:txBody>
      </p:sp>
      <p:sp>
        <p:nvSpPr>
          <p:cNvPr id="10" name="Footer Placeholder 4">
            <a:extLst>
              <a:ext uri="{FF2B5EF4-FFF2-40B4-BE49-F238E27FC236}">
                <a16:creationId xmlns:a16="http://schemas.microsoft.com/office/drawing/2014/main" id="{C0D6385D-654E-DC48-400B-090D33BE7FAD}"/>
              </a:ext>
            </a:extLst>
          </p:cNvPr>
          <p:cNvSpPr>
            <a:spLocks noGrp="1"/>
          </p:cNvSpPr>
          <p:nvPr>
            <p:ph type="ftr" sz="quarter" idx="3"/>
          </p:nvPr>
        </p:nvSpPr>
        <p:spPr>
          <a:xfrm>
            <a:off x="584200" y="6364288"/>
            <a:ext cx="5511800" cy="365125"/>
          </a:xfrm>
          <a:prstGeom prst="rect">
            <a:avLst/>
          </a:prstGeom>
        </p:spPr>
        <p:txBody>
          <a:bodyPr vert="horz" lIns="91440" tIns="45720" rIns="91440" bIns="45720" rtlCol="0" anchor="ctr"/>
          <a:lstStyle>
            <a:lvl1pPr algn="l">
              <a:defRPr lang="en-GB" sz="1200">
                <a:solidFill>
                  <a:schemeClr val="tx1"/>
                </a:solidFill>
              </a:defRPr>
            </a:lvl1pPr>
          </a:lstStyle>
          <a:p>
            <a:r>
              <a:rPr lang="en-US"/>
              <a:t>PRESENTATION TITLE</a:t>
            </a:r>
            <a:endParaRPr lang="en-US" dirty="0"/>
          </a:p>
        </p:txBody>
      </p:sp>
      <p:sp>
        <p:nvSpPr>
          <p:cNvPr id="16" name="Rectangle 15">
            <a:extLst>
              <a:ext uri="{FF2B5EF4-FFF2-40B4-BE49-F238E27FC236}">
                <a16:creationId xmlns:a16="http://schemas.microsoft.com/office/drawing/2014/main" id="{84ACAE9F-16AE-335B-D01B-39C3752803F0}"/>
              </a:ext>
            </a:extLst>
          </p:cNvPr>
          <p:cNvSpPr/>
          <p:nvPr userDrawn="1"/>
        </p:nvSpPr>
        <p:spPr>
          <a:xfrm rot="5400000">
            <a:off x="6037262" y="2074784"/>
            <a:ext cx="117475" cy="1904998"/>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Tree>
    <p:extLst>
      <p:ext uri="{BB962C8B-B14F-4D97-AF65-F5344CB8AC3E}">
        <p14:creationId xmlns:p14="http://schemas.microsoft.com/office/powerpoint/2010/main" val="3282473331"/>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ummary S04V2">
    <p:spTree>
      <p:nvGrpSpPr>
        <p:cNvPr id="1" name=""/>
        <p:cNvGrpSpPr/>
        <p:nvPr/>
      </p:nvGrpSpPr>
      <p:grpSpPr>
        <a:xfrm>
          <a:off x="0" y="0"/>
          <a:ext cx="0" cy="0"/>
          <a:chOff x="0" y="0"/>
          <a:chExt cx="0" cy="0"/>
        </a:xfrm>
      </p:grpSpPr>
      <p:sp>
        <p:nvSpPr>
          <p:cNvPr id="11" name="Slide Number Placeholder 5">
            <a:extLst>
              <a:ext uri="{FF2B5EF4-FFF2-40B4-BE49-F238E27FC236}">
                <a16:creationId xmlns:a16="http://schemas.microsoft.com/office/drawing/2014/main" id="{752E3F75-A181-1CEF-4892-A00A828F0DEC}"/>
              </a:ext>
            </a:extLst>
          </p:cNvPr>
          <p:cNvSpPr>
            <a:spLocks noGrp="1"/>
          </p:cNvSpPr>
          <p:nvPr>
            <p:ph type="sldNum" sz="quarter" idx="4"/>
          </p:nvPr>
        </p:nvSpPr>
        <p:spPr>
          <a:xfrm>
            <a:off x="11058525" y="6409951"/>
            <a:ext cx="546100" cy="273799"/>
          </a:xfrm>
          <a:prstGeom prst="rect">
            <a:avLst/>
          </a:prstGeom>
        </p:spPr>
        <p:txBody>
          <a:bodyPr vert="horz" lIns="91440" tIns="45720" rIns="91440" bIns="45720" rtlCol="0" anchor="b"/>
          <a:lstStyle>
            <a:lvl1pPr algn="r">
              <a:defRPr sz="1200">
                <a:solidFill>
                  <a:schemeClr val="tx1"/>
                </a:solidFill>
                <a:latin typeface="+mn-lt"/>
              </a:defRPr>
            </a:lvl1pPr>
          </a:lstStyle>
          <a:p>
            <a:fld id="{5E0C3BBE-9543-48E5-A6E1-C646F9A01966}" type="slidenum">
              <a:rPr lang="en-ID" smtClean="0"/>
              <a:pPr/>
              <a:t>‹#›</a:t>
            </a:fld>
            <a:endParaRPr lang="en-ID" dirty="0"/>
          </a:p>
        </p:txBody>
      </p:sp>
      <p:sp>
        <p:nvSpPr>
          <p:cNvPr id="21" name="Footer Placeholder 4">
            <a:extLst>
              <a:ext uri="{FF2B5EF4-FFF2-40B4-BE49-F238E27FC236}">
                <a16:creationId xmlns:a16="http://schemas.microsoft.com/office/drawing/2014/main" id="{FC465D62-3382-034B-3BC4-9FA6DDBCBF3D}"/>
              </a:ext>
            </a:extLst>
          </p:cNvPr>
          <p:cNvSpPr>
            <a:spLocks noGrp="1"/>
          </p:cNvSpPr>
          <p:nvPr>
            <p:ph type="ftr" sz="quarter" idx="3"/>
          </p:nvPr>
        </p:nvSpPr>
        <p:spPr>
          <a:xfrm>
            <a:off x="584200" y="6364288"/>
            <a:ext cx="5511800" cy="365125"/>
          </a:xfrm>
          <a:prstGeom prst="rect">
            <a:avLst/>
          </a:prstGeom>
        </p:spPr>
        <p:txBody>
          <a:bodyPr vert="horz" lIns="91440" tIns="45720" rIns="91440" bIns="45720" rtlCol="0" anchor="ctr"/>
          <a:lstStyle>
            <a:lvl1pPr algn="l">
              <a:defRPr lang="en-GB" sz="1200">
                <a:solidFill>
                  <a:schemeClr val="tx1"/>
                </a:solidFill>
              </a:defRPr>
            </a:lvl1pPr>
          </a:lstStyle>
          <a:p>
            <a:r>
              <a:rPr lang="en-US"/>
              <a:t>PRESENTATION TITLE</a:t>
            </a:r>
            <a:endParaRPr lang="en-US" dirty="0"/>
          </a:p>
        </p:txBody>
      </p:sp>
      <p:sp>
        <p:nvSpPr>
          <p:cNvPr id="27" name="Text Placeholder 16">
            <a:extLst>
              <a:ext uri="{FF2B5EF4-FFF2-40B4-BE49-F238E27FC236}">
                <a16:creationId xmlns:a16="http://schemas.microsoft.com/office/drawing/2014/main" id="{0FFB1B8D-7AAD-0B62-F76D-6964122D4631}"/>
              </a:ext>
            </a:extLst>
          </p:cNvPr>
          <p:cNvSpPr>
            <a:spLocks noGrp="1"/>
          </p:cNvSpPr>
          <p:nvPr>
            <p:ph type="body" sz="quarter" idx="41" hasCustomPrompt="1"/>
          </p:nvPr>
        </p:nvSpPr>
        <p:spPr>
          <a:xfrm>
            <a:off x="905278" y="2090857"/>
            <a:ext cx="64295" cy="474980"/>
          </a:xfrm>
          <a:custGeom>
            <a:avLst/>
            <a:gdLst>
              <a:gd name="connsiteX0" fmla="*/ 0 w 64295"/>
              <a:gd name="connsiteY0" fmla="*/ 0 h 474980"/>
              <a:gd name="connsiteX1" fmla="*/ 64295 w 64295"/>
              <a:gd name="connsiteY1" fmla="*/ 0 h 474980"/>
              <a:gd name="connsiteX2" fmla="*/ 64295 w 64295"/>
              <a:gd name="connsiteY2" fmla="*/ 474980 h 474980"/>
              <a:gd name="connsiteX3" fmla="*/ 0 w 64295"/>
              <a:gd name="connsiteY3" fmla="*/ 474980 h 474980"/>
            </a:gdLst>
            <a:ahLst/>
            <a:cxnLst>
              <a:cxn ang="0">
                <a:pos x="connsiteX0" y="connsiteY0"/>
              </a:cxn>
              <a:cxn ang="0">
                <a:pos x="connsiteX1" y="connsiteY1"/>
              </a:cxn>
              <a:cxn ang="0">
                <a:pos x="connsiteX2" y="connsiteY2"/>
              </a:cxn>
              <a:cxn ang="0">
                <a:pos x="connsiteX3" y="connsiteY3"/>
              </a:cxn>
            </a:cxnLst>
            <a:rect l="l" t="t" r="r" b="b"/>
            <a:pathLst>
              <a:path w="64295" h="474980">
                <a:moveTo>
                  <a:pt x="0" y="0"/>
                </a:moveTo>
                <a:lnTo>
                  <a:pt x="64295" y="0"/>
                </a:lnTo>
                <a:lnTo>
                  <a:pt x="64295" y="474980"/>
                </a:lnTo>
                <a:lnTo>
                  <a:pt x="0" y="474980"/>
                </a:lnTo>
                <a:close/>
              </a:path>
            </a:pathLst>
          </a:custGeom>
          <a:solidFill>
            <a:schemeClr val="accent2"/>
          </a:solidFill>
        </p:spPr>
        <p:txBody>
          <a:bodyPr wrap="square" tIns="0" bIns="0" anchor="ctr">
            <a:noAutofit/>
          </a:bodyPr>
          <a:lstStyle>
            <a:lvl1pPr marL="0" indent="0">
              <a:buNone/>
              <a:defRPr sz="1000" b="1">
                <a:solidFill>
                  <a:schemeClr val="accent4">
                    <a:alpha val="0"/>
                  </a:schemeClr>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a:t>
            </a:r>
            <a:endParaRPr lang="en-ID" dirty="0"/>
          </a:p>
        </p:txBody>
      </p:sp>
      <p:sp>
        <p:nvSpPr>
          <p:cNvPr id="28" name="Text Placeholder 29">
            <a:extLst>
              <a:ext uri="{FF2B5EF4-FFF2-40B4-BE49-F238E27FC236}">
                <a16:creationId xmlns:a16="http://schemas.microsoft.com/office/drawing/2014/main" id="{C8B15BD3-2A3F-B505-D2C1-0332B340314E}"/>
              </a:ext>
            </a:extLst>
          </p:cNvPr>
          <p:cNvSpPr>
            <a:spLocks noGrp="1"/>
          </p:cNvSpPr>
          <p:nvPr>
            <p:ph type="body" sz="quarter" idx="42"/>
          </p:nvPr>
        </p:nvSpPr>
        <p:spPr>
          <a:xfrm>
            <a:off x="1052513" y="2024817"/>
            <a:ext cx="10552112" cy="607060"/>
          </a:xfrm>
          <a:prstGeom prst="rect">
            <a:avLst/>
          </a:prstGeom>
        </p:spPr>
        <p:txBody>
          <a:bodyPr tIns="0" bIns="0" anchor="ctr">
            <a:noAutofit/>
          </a:bodyPr>
          <a:lstStyle>
            <a:lvl1pPr marL="0" indent="0">
              <a:buNone/>
              <a:defRPr sz="1800" b="1">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
        <p:nvSpPr>
          <p:cNvPr id="37" name="Rectangle 36">
            <a:extLst>
              <a:ext uri="{FF2B5EF4-FFF2-40B4-BE49-F238E27FC236}">
                <a16:creationId xmlns:a16="http://schemas.microsoft.com/office/drawing/2014/main" id="{EB6055E9-E6F7-641B-80FB-0B939D173EF4}"/>
              </a:ext>
            </a:extLst>
          </p:cNvPr>
          <p:cNvSpPr/>
          <p:nvPr userDrawn="1"/>
        </p:nvSpPr>
        <p:spPr>
          <a:xfrm>
            <a:off x="587374" y="593363"/>
            <a:ext cx="11604625" cy="1066978"/>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38" name="Title 1">
            <a:extLst>
              <a:ext uri="{FF2B5EF4-FFF2-40B4-BE49-F238E27FC236}">
                <a16:creationId xmlns:a16="http://schemas.microsoft.com/office/drawing/2014/main" id="{A830DC25-802B-19A0-E4B3-1D633449CFAA}"/>
              </a:ext>
            </a:extLst>
          </p:cNvPr>
          <p:cNvSpPr>
            <a:spLocks noGrp="1"/>
          </p:cNvSpPr>
          <p:nvPr>
            <p:ph type="title" hasCustomPrompt="1"/>
          </p:nvPr>
        </p:nvSpPr>
        <p:spPr>
          <a:xfrm>
            <a:off x="905278" y="678193"/>
            <a:ext cx="10699347" cy="897319"/>
          </a:xfrm>
        </p:spPr>
        <p:txBody>
          <a:bodyPr anchor="ctr">
            <a:noAutofit/>
          </a:bodyPr>
          <a:lstStyle>
            <a:lvl1pPr>
              <a:defRPr>
                <a:solidFill>
                  <a:srgbClr val="FFFFFF"/>
                </a:solidFill>
              </a:defRPr>
            </a:lvl1pPr>
          </a:lstStyle>
          <a:p>
            <a:r>
              <a:rPr lang="en-US" dirty="0"/>
              <a:t>Click to edit Master text</a:t>
            </a:r>
            <a:endParaRPr lang="en-ID" dirty="0"/>
          </a:p>
        </p:txBody>
      </p:sp>
      <p:cxnSp>
        <p:nvCxnSpPr>
          <p:cNvPr id="39" name="Straight Connector 38">
            <a:extLst>
              <a:ext uri="{FF2B5EF4-FFF2-40B4-BE49-F238E27FC236}">
                <a16:creationId xmlns:a16="http://schemas.microsoft.com/office/drawing/2014/main" id="{0990EA30-774B-C58A-0F2E-BA47E1EB0D86}"/>
              </a:ext>
            </a:extLst>
          </p:cNvPr>
          <p:cNvCxnSpPr>
            <a:cxnSpLocks/>
          </p:cNvCxnSpPr>
          <p:nvPr userDrawn="1"/>
        </p:nvCxnSpPr>
        <p:spPr>
          <a:xfrm>
            <a:off x="761210" y="678193"/>
            <a:ext cx="0" cy="897319"/>
          </a:xfrm>
          <a:prstGeom prst="line">
            <a:avLst/>
          </a:prstGeom>
          <a:ln w="31750">
            <a:solidFill>
              <a:schemeClr val="accent2"/>
            </a:solidFill>
          </a:ln>
        </p:spPr>
        <p:style>
          <a:lnRef idx="1">
            <a:schemeClr val="accent1"/>
          </a:lnRef>
          <a:fillRef idx="0">
            <a:schemeClr val="accent1"/>
          </a:fillRef>
          <a:effectRef idx="0">
            <a:schemeClr val="accent1"/>
          </a:effectRef>
          <a:fontRef idx="minor">
            <a:schemeClr val="tx1"/>
          </a:fontRef>
        </p:style>
      </p:cxnSp>
      <p:sp>
        <p:nvSpPr>
          <p:cNvPr id="42" name="Text Placeholder 16">
            <a:extLst>
              <a:ext uri="{FF2B5EF4-FFF2-40B4-BE49-F238E27FC236}">
                <a16:creationId xmlns:a16="http://schemas.microsoft.com/office/drawing/2014/main" id="{639F1C6C-BB59-58E7-1E81-91812893CE70}"/>
              </a:ext>
            </a:extLst>
          </p:cNvPr>
          <p:cNvSpPr>
            <a:spLocks noGrp="1"/>
          </p:cNvSpPr>
          <p:nvPr>
            <p:ph type="body" sz="quarter" idx="43" hasCustomPrompt="1"/>
          </p:nvPr>
        </p:nvSpPr>
        <p:spPr>
          <a:xfrm>
            <a:off x="905278" y="2921425"/>
            <a:ext cx="64295" cy="474980"/>
          </a:xfrm>
          <a:custGeom>
            <a:avLst/>
            <a:gdLst>
              <a:gd name="connsiteX0" fmla="*/ 0 w 64295"/>
              <a:gd name="connsiteY0" fmla="*/ 0 h 474980"/>
              <a:gd name="connsiteX1" fmla="*/ 64295 w 64295"/>
              <a:gd name="connsiteY1" fmla="*/ 0 h 474980"/>
              <a:gd name="connsiteX2" fmla="*/ 64295 w 64295"/>
              <a:gd name="connsiteY2" fmla="*/ 474980 h 474980"/>
              <a:gd name="connsiteX3" fmla="*/ 0 w 64295"/>
              <a:gd name="connsiteY3" fmla="*/ 474980 h 474980"/>
            </a:gdLst>
            <a:ahLst/>
            <a:cxnLst>
              <a:cxn ang="0">
                <a:pos x="connsiteX0" y="connsiteY0"/>
              </a:cxn>
              <a:cxn ang="0">
                <a:pos x="connsiteX1" y="connsiteY1"/>
              </a:cxn>
              <a:cxn ang="0">
                <a:pos x="connsiteX2" y="connsiteY2"/>
              </a:cxn>
              <a:cxn ang="0">
                <a:pos x="connsiteX3" y="connsiteY3"/>
              </a:cxn>
            </a:cxnLst>
            <a:rect l="l" t="t" r="r" b="b"/>
            <a:pathLst>
              <a:path w="64295" h="474980">
                <a:moveTo>
                  <a:pt x="0" y="0"/>
                </a:moveTo>
                <a:lnTo>
                  <a:pt x="64295" y="0"/>
                </a:lnTo>
                <a:lnTo>
                  <a:pt x="64295" y="474980"/>
                </a:lnTo>
                <a:lnTo>
                  <a:pt x="0" y="474980"/>
                </a:lnTo>
                <a:close/>
              </a:path>
            </a:pathLst>
          </a:custGeom>
          <a:solidFill>
            <a:schemeClr val="accent2"/>
          </a:solidFill>
        </p:spPr>
        <p:txBody>
          <a:bodyPr wrap="square" tIns="0" bIns="0" anchor="ctr">
            <a:noAutofit/>
          </a:bodyPr>
          <a:lstStyle>
            <a:lvl1pPr marL="0" indent="0">
              <a:buNone/>
              <a:defRPr sz="1000" b="1">
                <a:solidFill>
                  <a:schemeClr val="accent4">
                    <a:alpha val="0"/>
                  </a:schemeClr>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a:t>
            </a:r>
            <a:endParaRPr lang="en-ID" dirty="0"/>
          </a:p>
        </p:txBody>
      </p:sp>
      <p:sp>
        <p:nvSpPr>
          <p:cNvPr id="43" name="Text Placeholder 29">
            <a:extLst>
              <a:ext uri="{FF2B5EF4-FFF2-40B4-BE49-F238E27FC236}">
                <a16:creationId xmlns:a16="http://schemas.microsoft.com/office/drawing/2014/main" id="{2527CCD0-482E-202A-43B0-D766A243E650}"/>
              </a:ext>
            </a:extLst>
          </p:cNvPr>
          <p:cNvSpPr>
            <a:spLocks noGrp="1"/>
          </p:cNvSpPr>
          <p:nvPr>
            <p:ph type="body" sz="quarter" idx="44"/>
          </p:nvPr>
        </p:nvSpPr>
        <p:spPr>
          <a:xfrm>
            <a:off x="1052513" y="2855385"/>
            <a:ext cx="10552112" cy="607060"/>
          </a:xfrm>
          <a:prstGeom prst="rect">
            <a:avLst/>
          </a:prstGeom>
        </p:spPr>
        <p:txBody>
          <a:bodyPr tIns="0" bIns="0" anchor="ctr">
            <a:noAutofit/>
          </a:bodyPr>
          <a:lstStyle>
            <a:lvl1pPr marL="0" indent="0">
              <a:buNone/>
              <a:defRPr sz="1800" b="1">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
        <p:nvSpPr>
          <p:cNvPr id="44" name="Text Placeholder 16">
            <a:extLst>
              <a:ext uri="{FF2B5EF4-FFF2-40B4-BE49-F238E27FC236}">
                <a16:creationId xmlns:a16="http://schemas.microsoft.com/office/drawing/2014/main" id="{74587298-4FAA-6464-EA9C-B59BE403C60E}"/>
              </a:ext>
            </a:extLst>
          </p:cNvPr>
          <p:cNvSpPr>
            <a:spLocks noGrp="1"/>
          </p:cNvSpPr>
          <p:nvPr>
            <p:ph type="body" sz="quarter" idx="45" hasCustomPrompt="1"/>
          </p:nvPr>
        </p:nvSpPr>
        <p:spPr>
          <a:xfrm>
            <a:off x="905278" y="3751993"/>
            <a:ext cx="64295" cy="474980"/>
          </a:xfrm>
          <a:custGeom>
            <a:avLst/>
            <a:gdLst>
              <a:gd name="connsiteX0" fmla="*/ 0 w 64295"/>
              <a:gd name="connsiteY0" fmla="*/ 0 h 474980"/>
              <a:gd name="connsiteX1" fmla="*/ 64295 w 64295"/>
              <a:gd name="connsiteY1" fmla="*/ 0 h 474980"/>
              <a:gd name="connsiteX2" fmla="*/ 64295 w 64295"/>
              <a:gd name="connsiteY2" fmla="*/ 474980 h 474980"/>
              <a:gd name="connsiteX3" fmla="*/ 0 w 64295"/>
              <a:gd name="connsiteY3" fmla="*/ 474980 h 474980"/>
            </a:gdLst>
            <a:ahLst/>
            <a:cxnLst>
              <a:cxn ang="0">
                <a:pos x="connsiteX0" y="connsiteY0"/>
              </a:cxn>
              <a:cxn ang="0">
                <a:pos x="connsiteX1" y="connsiteY1"/>
              </a:cxn>
              <a:cxn ang="0">
                <a:pos x="connsiteX2" y="connsiteY2"/>
              </a:cxn>
              <a:cxn ang="0">
                <a:pos x="connsiteX3" y="connsiteY3"/>
              </a:cxn>
            </a:cxnLst>
            <a:rect l="l" t="t" r="r" b="b"/>
            <a:pathLst>
              <a:path w="64295" h="474980">
                <a:moveTo>
                  <a:pt x="0" y="0"/>
                </a:moveTo>
                <a:lnTo>
                  <a:pt x="64295" y="0"/>
                </a:lnTo>
                <a:lnTo>
                  <a:pt x="64295" y="474980"/>
                </a:lnTo>
                <a:lnTo>
                  <a:pt x="0" y="474980"/>
                </a:lnTo>
                <a:close/>
              </a:path>
            </a:pathLst>
          </a:custGeom>
          <a:solidFill>
            <a:schemeClr val="accent2"/>
          </a:solidFill>
        </p:spPr>
        <p:txBody>
          <a:bodyPr wrap="square" tIns="0" bIns="0" anchor="ctr">
            <a:noAutofit/>
          </a:bodyPr>
          <a:lstStyle>
            <a:lvl1pPr marL="0" indent="0">
              <a:buNone/>
              <a:defRPr sz="1000" b="1">
                <a:solidFill>
                  <a:schemeClr val="accent4">
                    <a:alpha val="0"/>
                  </a:schemeClr>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a:t>
            </a:r>
            <a:endParaRPr lang="en-ID" dirty="0"/>
          </a:p>
        </p:txBody>
      </p:sp>
      <p:sp>
        <p:nvSpPr>
          <p:cNvPr id="45" name="Text Placeholder 29">
            <a:extLst>
              <a:ext uri="{FF2B5EF4-FFF2-40B4-BE49-F238E27FC236}">
                <a16:creationId xmlns:a16="http://schemas.microsoft.com/office/drawing/2014/main" id="{81B86203-E913-D3E3-6642-EF37EB507949}"/>
              </a:ext>
            </a:extLst>
          </p:cNvPr>
          <p:cNvSpPr>
            <a:spLocks noGrp="1"/>
          </p:cNvSpPr>
          <p:nvPr>
            <p:ph type="body" sz="quarter" idx="46"/>
          </p:nvPr>
        </p:nvSpPr>
        <p:spPr>
          <a:xfrm>
            <a:off x="1052513" y="3685953"/>
            <a:ext cx="10552112" cy="607060"/>
          </a:xfrm>
          <a:prstGeom prst="rect">
            <a:avLst/>
          </a:prstGeom>
        </p:spPr>
        <p:txBody>
          <a:bodyPr tIns="0" bIns="0" anchor="ctr">
            <a:noAutofit/>
          </a:bodyPr>
          <a:lstStyle>
            <a:lvl1pPr marL="0" indent="0">
              <a:buNone/>
              <a:defRPr sz="1800" b="1">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
        <p:nvSpPr>
          <p:cNvPr id="46" name="Text Placeholder 16">
            <a:extLst>
              <a:ext uri="{FF2B5EF4-FFF2-40B4-BE49-F238E27FC236}">
                <a16:creationId xmlns:a16="http://schemas.microsoft.com/office/drawing/2014/main" id="{E15B20AD-6668-A82D-9445-5A496E722FCD}"/>
              </a:ext>
            </a:extLst>
          </p:cNvPr>
          <p:cNvSpPr>
            <a:spLocks noGrp="1"/>
          </p:cNvSpPr>
          <p:nvPr>
            <p:ph type="body" sz="quarter" idx="47" hasCustomPrompt="1"/>
          </p:nvPr>
        </p:nvSpPr>
        <p:spPr>
          <a:xfrm>
            <a:off x="905278" y="4582561"/>
            <a:ext cx="64295" cy="474980"/>
          </a:xfrm>
          <a:custGeom>
            <a:avLst/>
            <a:gdLst>
              <a:gd name="connsiteX0" fmla="*/ 0 w 64295"/>
              <a:gd name="connsiteY0" fmla="*/ 0 h 474980"/>
              <a:gd name="connsiteX1" fmla="*/ 64295 w 64295"/>
              <a:gd name="connsiteY1" fmla="*/ 0 h 474980"/>
              <a:gd name="connsiteX2" fmla="*/ 64295 w 64295"/>
              <a:gd name="connsiteY2" fmla="*/ 474980 h 474980"/>
              <a:gd name="connsiteX3" fmla="*/ 0 w 64295"/>
              <a:gd name="connsiteY3" fmla="*/ 474980 h 474980"/>
            </a:gdLst>
            <a:ahLst/>
            <a:cxnLst>
              <a:cxn ang="0">
                <a:pos x="connsiteX0" y="connsiteY0"/>
              </a:cxn>
              <a:cxn ang="0">
                <a:pos x="connsiteX1" y="connsiteY1"/>
              </a:cxn>
              <a:cxn ang="0">
                <a:pos x="connsiteX2" y="connsiteY2"/>
              </a:cxn>
              <a:cxn ang="0">
                <a:pos x="connsiteX3" y="connsiteY3"/>
              </a:cxn>
            </a:cxnLst>
            <a:rect l="l" t="t" r="r" b="b"/>
            <a:pathLst>
              <a:path w="64295" h="474980">
                <a:moveTo>
                  <a:pt x="0" y="0"/>
                </a:moveTo>
                <a:lnTo>
                  <a:pt x="64295" y="0"/>
                </a:lnTo>
                <a:lnTo>
                  <a:pt x="64295" y="474980"/>
                </a:lnTo>
                <a:lnTo>
                  <a:pt x="0" y="474980"/>
                </a:lnTo>
                <a:close/>
              </a:path>
            </a:pathLst>
          </a:custGeom>
          <a:solidFill>
            <a:schemeClr val="accent2"/>
          </a:solidFill>
        </p:spPr>
        <p:txBody>
          <a:bodyPr wrap="square" tIns="0" bIns="0" anchor="ctr">
            <a:noAutofit/>
          </a:bodyPr>
          <a:lstStyle>
            <a:lvl1pPr marL="0" indent="0">
              <a:buNone/>
              <a:defRPr sz="1000" b="1">
                <a:solidFill>
                  <a:schemeClr val="accent4">
                    <a:alpha val="0"/>
                  </a:schemeClr>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a:t>
            </a:r>
            <a:endParaRPr lang="en-ID" dirty="0"/>
          </a:p>
        </p:txBody>
      </p:sp>
      <p:sp>
        <p:nvSpPr>
          <p:cNvPr id="47" name="Text Placeholder 29">
            <a:extLst>
              <a:ext uri="{FF2B5EF4-FFF2-40B4-BE49-F238E27FC236}">
                <a16:creationId xmlns:a16="http://schemas.microsoft.com/office/drawing/2014/main" id="{D66A7128-1B7C-EA25-B14F-427F785C99E9}"/>
              </a:ext>
            </a:extLst>
          </p:cNvPr>
          <p:cNvSpPr>
            <a:spLocks noGrp="1"/>
          </p:cNvSpPr>
          <p:nvPr>
            <p:ph type="body" sz="quarter" idx="48"/>
          </p:nvPr>
        </p:nvSpPr>
        <p:spPr>
          <a:xfrm>
            <a:off x="1052513" y="4516521"/>
            <a:ext cx="10552112" cy="607060"/>
          </a:xfrm>
          <a:prstGeom prst="rect">
            <a:avLst/>
          </a:prstGeom>
        </p:spPr>
        <p:txBody>
          <a:bodyPr tIns="0" bIns="0" anchor="ctr">
            <a:noAutofit/>
          </a:bodyPr>
          <a:lstStyle>
            <a:lvl1pPr marL="0" indent="0">
              <a:buNone/>
              <a:defRPr sz="1800" b="1">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
        <p:nvSpPr>
          <p:cNvPr id="48" name="Text Placeholder 16">
            <a:extLst>
              <a:ext uri="{FF2B5EF4-FFF2-40B4-BE49-F238E27FC236}">
                <a16:creationId xmlns:a16="http://schemas.microsoft.com/office/drawing/2014/main" id="{2DC4498E-5031-CDF7-F1A6-A4EF750AEAA2}"/>
              </a:ext>
            </a:extLst>
          </p:cNvPr>
          <p:cNvSpPr>
            <a:spLocks noGrp="1"/>
          </p:cNvSpPr>
          <p:nvPr>
            <p:ph type="body" sz="quarter" idx="49" hasCustomPrompt="1"/>
          </p:nvPr>
        </p:nvSpPr>
        <p:spPr>
          <a:xfrm>
            <a:off x="905278" y="5413129"/>
            <a:ext cx="64295" cy="474980"/>
          </a:xfrm>
          <a:custGeom>
            <a:avLst/>
            <a:gdLst>
              <a:gd name="connsiteX0" fmla="*/ 0 w 64295"/>
              <a:gd name="connsiteY0" fmla="*/ 0 h 474980"/>
              <a:gd name="connsiteX1" fmla="*/ 64295 w 64295"/>
              <a:gd name="connsiteY1" fmla="*/ 0 h 474980"/>
              <a:gd name="connsiteX2" fmla="*/ 64295 w 64295"/>
              <a:gd name="connsiteY2" fmla="*/ 474980 h 474980"/>
              <a:gd name="connsiteX3" fmla="*/ 0 w 64295"/>
              <a:gd name="connsiteY3" fmla="*/ 474980 h 474980"/>
            </a:gdLst>
            <a:ahLst/>
            <a:cxnLst>
              <a:cxn ang="0">
                <a:pos x="connsiteX0" y="connsiteY0"/>
              </a:cxn>
              <a:cxn ang="0">
                <a:pos x="connsiteX1" y="connsiteY1"/>
              </a:cxn>
              <a:cxn ang="0">
                <a:pos x="connsiteX2" y="connsiteY2"/>
              </a:cxn>
              <a:cxn ang="0">
                <a:pos x="connsiteX3" y="connsiteY3"/>
              </a:cxn>
            </a:cxnLst>
            <a:rect l="l" t="t" r="r" b="b"/>
            <a:pathLst>
              <a:path w="64295" h="474980">
                <a:moveTo>
                  <a:pt x="0" y="0"/>
                </a:moveTo>
                <a:lnTo>
                  <a:pt x="64295" y="0"/>
                </a:lnTo>
                <a:lnTo>
                  <a:pt x="64295" y="474980"/>
                </a:lnTo>
                <a:lnTo>
                  <a:pt x="0" y="474980"/>
                </a:lnTo>
                <a:close/>
              </a:path>
            </a:pathLst>
          </a:custGeom>
          <a:solidFill>
            <a:schemeClr val="accent2"/>
          </a:solidFill>
        </p:spPr>
        <p:txBody>
          <a:bodyPr wrap="square" tIns="0" bIns="0" anchor="ctr">
            <a:noAutofit/>
          </a:bodyPr>
          <a:lstStyle>
            <a:lvl1pPr marL="0" indent="0">
              <a:buNone/>
              <a:defRPr sz="1000" b="1">
                <a:solidFill>
                  <a:schemeClr val="accent4">
                    <a:alpha val="0"/>
                  </a:schemeClr>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a:t>
            </a:r>
            <a:endParaRPr lang="en-ID" dirty="0"/>
          </a:p>
        </p:txBody>
      </p:sp>
      <p:sp>
        <p:nvSpPr>
          <p:cNvPr id="49" name="Text Placeholder 29">
            <a:extLst>
              <a:ext uri="{FF2B5EF4-FFF2-40B4-BE49-F238E27FC236}">
                <a16:creationId xmlns:a16="http://schemas.microsoft.com/office/drawing/2014/main" id="{CA641483-D5A7-E85B-23E4-88F7A9E459A2}"/>
              </a:ext>
            </a:extLst>
          </p:cNvPr>
          <p:cNvSpPr>
            <a:spLocks noGrp="1"/>
          </p:cNvSpPr>
          <p:nvPr>
            <p:ph type="body" sz="quarter" idx="50"/>
          </p:nvPr>
        </p:nvSpPr>
        <p:spPr>
          <a:xfrm>
            <a:off x="1052513" y="5347089"/>
            <a:ext cx="10552112" cy="607060"/>
          </a:xfrm>
          <a:prstGeom prst="rect">
            <a:avLst/>
          </a:prstGeom>
        </p:spPr>
        <p:txBody>
          <a:bodyPr tIns="0" bIns="0" anchor="ctr">
            <a:noAutofit/>
          </a:bodyPr>
          <a:lstStyle>
            <a:lvl1pPr marL="0" indent="0">
              <a:buNone/>
              <a:defRPr sz="1800" b="1">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Tree>
    <p:extLst>
      <p:ext uri="{BB962C8B-B14F-4D97-AF65-F5344CB8AC3E}">
        <p14:creationId xmlns:p14="http://schemas.microsoft.com/office/powerpoint/2010/main" val="56088634"/>
      </p:ext>
    </p:extLst>
  </p:cSld>
  <p:clrMapOvr>
    <a:masterClrMapping/>
  </p:clrMapOvr>
  <p:extLst>
    <p:ext uri="{DCECCB84-F9BA-43D5-87BE-67443E8EF086}">
      <p15:sldGuideLst xmlns:p15="http://schemas.microsoft.com/office/powerpoint/2012/main"/>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preserve="1">
  <p:cSld name="2_Name Card">
    <p:spTree>
      <p:nvGrpSpPr>
        <p:cNvPr id="1" name=""/>
        <p:cNvGrpSpPr/>
        <p:nvPr/>
      </p:nvGrpSpPr>
      <p:grpSpPr>
        <a:xfrm>
          <a:off x="0" y="0"/>
          <a:ext cx="0" cy="0"/>
          <a:chOff x="0" y="0"/>
          <a:chExt cx="0" cy="0"/>
        </a:xfrm>
      </p:grpSpPr>
      <p:pic>
        <p:nvPicPr>
          <p:cNvPr id="8" name="Picture 7" descr="C1-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GB"/>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89C235CF-BDA2-4E7E-8BBD-350479985E74}" type="datetimeFigureOut">
              <a:rPr lang="en-US" smtClean="0"/>
              <a:pPr/>
              <a:t>9/3/2025</a:t>
            </a:fld>
            <a:endParaRPr lang="en-US" dirty="0"/>
          </a:p>
        </p:txBody>
      </p:sp>
      <p:sp>
        <p:nvSpPr>
          <p:cNvPr id="6" name="Footer Placeholder 5"/>
          <p:cNvSpPr>
            <a:spLocks noGrp="1"/>
          </p:cNvSpPr>
          <p:nvPr>
            <p:ph type="ftr" sz="quarter" idx="11"/>
          </p:nvPr>
        </p:nvSpPr>
        <p:spPr>
          <a:xfrm>
            <a:off x="685800" y="378883"/>
            <a:ext cx="6991492" cy="365125"/>
          </a:xfrm>
        </p:spPr>
        <p:txBody>
          <a:bodyPr/>
          <a:lstStyle/>
          <a:p>
            <a:r>
              <a:rPr lang="en-US"/>
              <a:t>PRESENTATION TITLE</a:t>
            </a:r>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5E0C3BBE-9543-48E5-A6E1-C646F9A01966}" type="slidenum">
              <a:rPr lang="en-ID" smtClean="0"/>
              <a:pPr/>
              <a:t>‹#›</a:t>
            </a:fld>
            <a:endParaRPr lang="en-ID" dirty="0"/>
          </a:p>
        </p:txBody>
      </p:sp>
    </p:spTree>
    <p:extLst>
      <p:ext uri="{BB962C8B-B14F-4D97-AF65-F5344CB8AC3E}">
        <p14:creationId xmlns:p14="http://schemas.microsoft.com/office/powerpoint/2010/main" val="476986320"/>
      </p:ext>
    </p:extLst>
  </p:cSld>
  <p:clrMapOvr>
    <a:masterClrMapping/>
  </p:clrMapOvr>
  <p:hf hdr="0" dt="0"/>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2_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GB"/>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3" name="Date Placeholder 2"/>
          <p:cNvSpPr>
            <a:spLocks noGrp="1"/>
          </p:cNvSpPr>
          <p:nvPr>
            <p:ph type="dt" sz="half" idx="10"/>
          </p:nvPr>
        </p:nvSpPr>
        <p:spPr/>
        <p:txBody>
          <a:bodyPr/>
          <a:lstStyle/>
          <a:p>
            <a:fld id="{89C235CF-BDA2-4E7E-8BBD-350479985E74}" type="datetimeFigureOut">
              <a:rPr lang="en-US" smtClean="0"/>
              <a:pPr/>
              <a:t>9/3/2025</a:t>
            </a:fld>
            <a:endParaRPr lang="en-US" dirty="0"/>
          </a:p>
        </p:txBody>
      </p:sp>
      <p:sp>
        <p:nvSpPr>
          <p:cNvPr id="4" name="Footer Placeholder 3"/>
          <p:cNvSpPr>
            <a:spLocks noGrp="1"/>
          </p:cNvSpPr>
          <p:nvPr>
            <p:ph type="ftr" sz="quarter" idx="11"/>
          </p:nvPr>
        </p:nvSpPr>
        <p:spPr/>
        <p:txBody>
          <a:bodyPr/>
          <a:lstStyle/>
          <a:p>
            <a:r>
              <a:rPr lang="en-US"/>
              <a:t>PRESENTATION TITLE</a:t>
            </a:r>
            <a:endParaRPr lang="en-US" dirty="0"/>
          </a:p>
        </p:txBody>
      </p:sp>
      <p:sp>
        <p:nvSpPr>
          <p:cNvPr id="5" name="Slide Number Placeholder 4"/>
          <p:cNvSpPr>
            <a:spLocks noGrp="1"/>
          </p:cNvSpPr>
          <p:nvPr>
            <p:ph type="sldNum" sz="quarter" idx="12"/>
          </p:nvPr>
        </p:nvSpPr>
        <p:spPr/>
        <p:txBody>
          <a:bodyPr/>
          <a:lstStyle/>
          <a:p>
            <a:fld id="{5E0C3BBE-9543-48E5-A6E1-C646F9A01966}" type="slidenum">
              <a:rPr lang="en-ID" smtClean="0"/>
              <a:pPr/>
              <a:t>‹#›</a:t>
            </a:fld>
            <a:endParaRPr lang="en-ID" dirty="0"/>
          </a:p>
        </p:txBody>
      </p:sp>
    </p:spTree>
    <p:extLst>
      <p:ext uri="{BB962C8B-B14F-4D97-AF65-F5344CB8AC3E}">
        <p14:creationId xmlns:p14="http://schemas.microsoft.com/office/powerpoint/2010/main" val="4080978601"/>
      </p:ext>
    </p:extLst>
  </p:cSld>
  <p:clrMapOvr>
    <a:masterClrMapping/>
  </p:clrMapOvr>
  <p:hf hdr="0" dt="0"/>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2_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GB"/>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3" name="Date Placeholder 2"/>
          <p:cNvSpPr>
            <a:spLocks noGrp="1"/>
          </p:cNvSpPr>
          <p:nvPr>
            <p:ph type="dt" sz="half" idx="10"/>
          </p:nvPr>
        </p:nvSpPr>
        <p:spPr/>
        <p:txBody>
          <a:bodyPr/>
          <a:lstStyle/>
          <a:p>
            <a:fld id="{89C235CF-BDA2-4E7E-8BBD-350479985E74}" type="datetimeFigureOut">
              <a:rPr lang="en-US" smtClean="0"/>
              <a:pPr/>
              <a:t>9/3/2025</a:t>
            </a:fld>
            <a:endParaRPr lang="en-US" dirty="0"/>
          </a:p>
        </p:txBody>
      </p:sp>
      <p:sp>
        <p:nvSpPr>
          <p:cNvPr id="4" name="Footer Placeholder 3"/>
          <p:cNvSpPr>
            <a:spLocks noGrp="1"/>
          </p:cNvSpPr>
          <p:nvPr>
            <p:ph type="ftr" sz="quarter" idx="11"/>
          </p:nvPr>
        </p:nvSpPr>
        <p:spPr/>
        <p:txBody>
          <a:bodyPr/>
          <a:lstStyle/>
          <a:p>
            <a:r>
              <a:rPr lang="en-US"/>
              <a:t>PRESENTATION TITLE</a:t>
            </a:r>
            <a:endParaRPr lang="en-US" dirty="0"/>
          </a:p>
        </p:txBody>
      </p:sp>
      <p:sp>
        <p:nvSpPr>
          <p:cNvPr id="5" name="Slide Number Placeholder 4"/>
          <p:cNvSpPr>
            <a:spLocks noGrp="1"/>
          </p:cNvSpPr>
          <p:nvPr>
            <p:ph type="sldNum" sz="quarter" idx="12"/>
          </p:nvPr>
        </p:nvSpPr>
        <p:spPr/>
        <p:txBody>
          <a:bodyPr/>
          <a:lstStyle/>
          <a:p>
            <a:fld id="{5E0C3BBE-9543-48E5-A6E1-C646F9A01966}" type="slidenum">
              <a:rPr lang="en-ID" smtClean="0"/>
              <a:pPr/>
              <a:t>‹#›</a:t>
            </a:fld>
            <a:endParaRPr lang="en-ID" dirty="0"/>
          </a:p>
        </p:txBody>
      </p:sp>
    </p:spTree>
    <p:extLst>
      <p:ext uri="{BB962C8B-B14F-4D97-AF65-F5344CB8AC3E}">
        <p14:creationId xmlns:p14="http://schemas.microsoft.com/office/powerpoint/2010/main" val="2679406146"/>
      </p:ext>
    </p:extLst>
  </p:cSld>
  <p:clrMapOvr>
    <a:masterClrMapping/>
  </p:clrMapOvr>
  <p:hf hdr="0" dt="0"/>
</p:sldLayout>
</file>

<file path=ppt/slideLayouts/slideLayout103.xml><?xml version="1.0" encoding="utf-8"?>
<p:sldLayout xmlns:a="http://schemas.openxmlformats.org/drawingml/2006/main" xmlns:r="http://schemas.openxmlformats.org/officeDocument/2006/relationships" xmlns:p="http://schemas.openxmlformats.org/presentationml/2006/main" type="vertTx" preserve="1">
  <p:cSld name="2_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E80C50CD-E178-4744-9B35-B2F624D6C5E9}" type="datetimeFigureOut">
              <a:rPr lang="en-US" smtClean="0"/>
              <a:t>9/2/2025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454553083"/>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showMasterSp="0" type="vertTitleAndTx" preserve="1">
  <p:cSld name="2_Vertical Title and Text">
    <p:spTree>
      <p:nvGrpSpPr>
        <p:cNvPr id="1" name=""/>
        <p:cNvGrpSpPr/>
        <p:nvPr/>
      </p:nvGrpSpPr>
      <p:grpSpPr>
        <a:xfrm>
          <a:off x="0" y="0"/>
          <a:ext cx="0" cy="0"/>
          <a:chOff x="0" y="0"/>
          <a:chExt cx="0" cy="0"/>
        </a:xfrm>
      </p:grpSpPr>
      <p:pic>
        <p:nvPicPr>
          <p:cNvPr id="9" name="Picture 8" descr="C1-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GB"/>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E80C50CD-E178-4744-9B35-B2F624D6C5E9}" type="datetimeFigureOut">
              <a:rPr lang="en-US" smtClean="0"/>
              <a:t>9/2/2025</a:t>
            </a:fld>
            <a:endParaRPr lang="en-US"/>
          </a:p>
        </p:txBody>
      </p:sp>
      <p:sp>
        <p:nvSpPr>
          <p:cNvPr id="5" name="Footer Placeholder 4"/>
          <p:cNvSpPr>
            <a:spLocks noGrp="1"/>
          </p:cNvSpPr>
          <p:nvPr>
            <p:ph type="ftr" sz="quarter" idx="11"/>
          </p:nvPr>
        </p:nvSpPr>
        <p:spPr>
          <a:xfrm>
            <a:off x="685800" y="381000"/>
            <a:ext cx="6991492" cy="365125"/>
          </a:xfrm>
        </p:spPr>
        <p:txBody>
          <a:bodyPr/>
          <a:lstStyle/>
          <a:p>
            <a:endParaRPr lang="en-US"/>
          </a:p>
        </p:txBody>
      </p:sp>
      <p:sp>
        <p:nvSpPr>
          <p:cNvPr id="6" name="Slide Number Placeholder 5"/>
          <p:cNvSpPr>
            <a:spLocks noGrp="1"/>
          </p:cNvSpPr>
          <p:nvPr>
            <p:ph type="sldNum" sz="quarter" idx="12"/>
          </p:nvPr>
        </p:nvSpPr>
        <p:spPr>
          <a:xfrm>
            <a:off x="10862452" y="381000"/>
            <a:ext cx="643748" cy="365125"/>
          </a:xfrm>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3729367995"/>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8" name="Picture 7" descr="C1-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GB"/>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E80C50CD-E178-4744-9B35-B2F624D6C5E9}" type="datetimeFigureOut">
              <a:rPr lang="en-US" smtClean="0"/>
              <a:t>9/2/2025</a:t>
            </a:fld>
            <a:endParaRPr lang="en-US"/>
          </a:p>
        </p:txBody>
      </p:sp>
      <p:sp>
        <p:nvSpPr>
          <p:cNvPr id="5" name="Footer Placeholder 4"/>
          <p:cNvSpPr>
            <a:spLocks noGrp="1"/>
          </p:cNvSpPr>
          <p:nvPr>
            <p:ph type="ftr" sz="quarter" idx="11"/>
          </p:nvPr>
        </p:nvSpPr>
        <p:spPr>
          <a:xfrm>
            <a:off x="1371600" y="4323845"/>
            <a:ext cx="6400800" cy="365125"/>
          </a:xfrm>
        </p:spPr>
        <p:txBody>
          <a:bodyPr/>
          <a:lstStyle/>
          <a:p>
            <a:endParaRPr lang="en-US"/>
          </a:p>
        </p:txBody>
      </p:sp>
      <p:sp>
        <p:nvSpPr>
          <p:cNvPr id="6" name="Slide Number Placeholder 5"/>
          <p:cNvSpPr>
            <a:spLocks noGrp="1"/>
          </p:cNvSpPr>
          <p:nvPr>
            <p:ph type="sldNum" sz="quarter" idx="12"/>
          </p:nvPr>
        </p:nvSpPr>
        <p:spPr>
          <a:xfrm>
            <a:off x="8077200" y="1430866"/>
            <a:ext cx="2743200" cy="365125"/>
          </a:xfrm>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4211371240"/>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E80C50CD-E178-4744-9B35-B2F624D6C5E9}" type="datetimeFigureOut">
              <a:rPr lang="en-US" smtClean="0"/>
              <a:t>9/2/2025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2244914543"/>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8" name="Picture 7" descr="C1-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GB"/>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E80C50CD-E178-4744-9B35-B2F624D6C5E9}" type="datetimeFigureOut">
              <a:rPr lang="en-US" smtClean="0"/>
              <a:t>9/2/2025</a:t>
            </a:fld>
            <a:endParaRPr lang="en-US"/>
          </a:p>
        </p:txBody>
      </p:sp>
      <p:sp>
        <p:nvSpPr>
          <p:cNvPr id="5" name="Footer Placeholder 4"/>
          <p:cNvSpPr>
            <a:spLocks noGrp="1"/>
          </p:cNvSpPr>
          <p:nvPr>
            <p:ph type="ftr" sz="quarter" idx="11"/>
          </p:nvPr>
        </p:nvSpPr>
        <p:spPr>
          <a:xfrm>
            <a:off x="685800" y="381001"/>
            <a:ext cx="6991492" cy="364065"/>
          </a:xfrm>
        </p:spPr>
        <p:txBody>
          <a:bodyPr/>
          <a:lstStyle/>
          <a:p>
            <a:endParaRPr lang="en-US"/>
          </a:p>
        </p:txBody>
      </p:sp>
      <p:sp>
        <p:nvSpPr>
          <p:cNvPr id="6" name="Slide Number Placeholder 5"/>
          <p:cNvSpPr>
            <a:spLocks noGrp="1"/>
          </p:cNvSpPr>
          <p:nvPr>
            <p:ph type="sldNum" sz="quarter" idx="12"/>
          </p:nvPr>
        </p:nvSpPr>
        <p:spPr>
          <a:xfrm>
            <a:off x="10862452" y="381000"/>
            <a:ext cx="643748" cy="365125"/>
          </a:xfrm>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4132435267"/>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E80C50CD-E178-4744-9B35-B2F624D6C5E9}" type="datetimeFigureOut">
              <a:rPr lang="en-US" smtClean="0"/>
              <a:t>9/2/2025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959453205"/>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GB"/>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89C235CF-BDA2-4E7E-8BBD-350479985E74}" type="datetimeFigureOut">
              <a:rPr lang="en-US" smtClean="0"/>
              <a:pPr/>
              <a:t>9/3/2025</a:t>
            </a:fld>
            <a:endParaRPr lang="en-US" dirty="0"/>
          </a:p>
        </p:txBody>
      </p:sp>
      <p:sp>
        <p:nvSpPr>
          <p:cNvPr id="8" name="Footer Placeholder 7"/>
          <p:cNvSpPr>
            <a:spLocks noGrp="1"/>
          </p:cNvSpPr>
          <p:nvPr>
            <p:ph type="ftr" sz="quarter" idx="11"/>
          </p:nvPr>
        </p:nvSpPr>
        <p:spPr/>
        <p:txBody>
          <a:bodyPr/>
          <a:lstStyle/>
          <a:p>
            <a:r>
              <a:rPr lang="en-US"/>
              <a:t>PRESENTATION TITLE</a:t>
            </a:r>
            <a:endParaRPr lang="en-US" dirty="0"/>
          </a:p>
        </p:txBody>
      </p:sp>
      <p:sp>
        <p:nvSpPr>
          <p:cNvPr id="9" name="Slide Number Placeholder 8"/>
          <p:cNvSpPr>
            <a:spLocks noGrp="1"/>
          </p:cNvSpPr>
          <p:nvPr>
            <p:ph type="sldNum" sz="quarter" idx="12"/>
          </p:nvPr>
        </p:nvSpPr>
        <p:spPr/>
        <p:txBody>
          <a:bodyPr/>
          <a:lstStyle/>
          <a:p>
            <a:fld id="{5E0C3BBE-9543-48E5-A6E1-C646F9A01966}" type="slidenum">
              <a:rPr lang="en-ID" smtClean="0"/>
              <a:pPr/>
              <a:t>‹#›</a:t>
            </a:fld>
            <a:endParaRPr lang="en-ID" dirty="0"/>
          </a:p>
        </p:txBody>
      </p:sp>
    </p:spTree>
    <p:extLst>
      <p:ext uri="{BB962C8B-B14F-4D97-AF65-F5344CB8AC3E}">
        <p14:creationId xmlns:p14="http://schemas.microsoft.com/office/powerpoint/2010/main" val="3815825491"/>
      </p:ext>
    </p:extLst>
  </p:cSld>
  <p:clrMapOvr>
    <a:masterClrMapping/>
  </p:clrMapOvr>
  <p:hf hd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S04V3">
    <p:spTree>
      <p:nvGrpSpPr>
        <p:cNvPr id="1" name=""/>
        <p:cNvGrpSpPr/>
        <p:nvPr/>
      </p:nvGrpSpPr>
      <p:grpSpPr>
        <a:xfrm>
          <a:off x="0" y="0"/>
          <a:ext cx="0" cy="0"/>
          <a:chOff x="0" y="0"/>
          <a:chExt cx="0" cy="0"/>
        </a:xfrm>
      </p:grpSpPr>
      <p:sp>
        <p:nvSpPr>
          <p:cNvPr id="28" name="Text Placeholder 29">
            <a:extLst>
              <a:ext uri="{FF2B5EF4-FFF2-40B4-BE49-F238E27FC236}">
                <a16:creationId xmlns:a16="http://schemas.microsoft.com/office/drawing/2014/main" id="{C8B15BD3-2A3F-B505-D2C1-0332B340314E}"/>
              </a:ext>
            </a:extLst>
          </p:cNvPr>
          <p:cNvSpPr>
            <a:spLocks noGrp="1"/>
          </p:cNvSpPr>
          <p:nvPr>
            <p:ph type="body" sz="quarter" idx="42"/>
          </p:nvPr>
        </p:nvSpPr>
        <p:spPr>
          <a:xfrm>
            <a:off x="587375" y="2046407"/>
            <a:ext cx="2005012" cy="3062168"/>
          </a:xfrm>
          <a:prstGeom prst="rect">
            <a:avLst/>
          </a:prstGeom>
          <a:ln w="38100">
            <a:solidFill>
              <a:schemeClr val="accent1"/>
            </a:solidFill>
          </a:ln>
        </p:spPr>
        <p:txBody>
          <a:bodyPr lIns="90000" tIns="288000" rIns="91440" bIns="0" anchor="t">
            <a:noAutofit/>
          </a:bodyPr>
          <a:lstStyle>
            <a:lvl1pPr marL="0" indent="0" algn="ctr">
              <a:buNone/>
              <a:defRPr sz="1800" b="1">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
        <p:nvSpPr>
          <p:cNvPr id="43" name="Text Placeholder 29">
            <a:extLst>
              <a:ext uri="{FF2B5EF4-FFF2-40B4-BE49-F238E27FC236}">
                <a16:creationId xmlns:a16="http://schemas.microsoft.com/office/drawing/2014/main" id="{2527CCD0-482E-202A-43B0-D766A243E650}"/>
              </a:ext>
            </a:extLst>
          </p:cNvPr>
          <p:cNvSpPr>
            <a:spLocks noGrp="1"/>
          </p:cNvSpPr>
          <p:nvPr>
            <p:ph type="body" sz="quarter" idx="44"/>
          </p:nvPr>
        </p:nvSpPr>
        <p:spPr>
          <a:xfrm>
            <a:off x="2840434" y="2046407"/>
            <a:ext cx="2005012" cy="3062168"/>
          </a:xfrm>
          <a:prstGeom prst="rect">
            <a:avLst/>
          </a:prstGeom>
          <a:ln w="38100">
            <a:solidFill>
              <a:schemeClr val="accent1"/>
            </a:solidFill>
          </a:ln>
        </p:spPr>
        <p:txBody>
          <a:bodyPr lIns="90000" tIns="288000" rIns="91440" bIns="0" anchor="t">
            <a:noAutofit/>
          </a:bodyPr>
          <a:lstStyle>
            <a:lvl1pPr marL="0" indent="0" algn="ctr">
              <a:buNone/>
              <a:defRPr sz="1800" b="1">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
        <p:nvSpPr>
          <p:cNvPr id="45" name="Text Placeholder 29">
            <a:extLst>
              <a:ext uri="{FF2B5EF4-FFF2-40B4-BE49-F238E27FC236}">
                <a16:creationId xmlns:a16="http://schemas.microsoft.com/office/drawing/2014/main" id="{81B86203-E913-D3E3-6642-EF37EB507949}"/>
              </a:ext>
            </a:extLst>
          </p:cNvPr>
          <p:cNvSpPr>
            <a:spLocks noGrp="1"/>
          </p:cNvSpPr>
          <p:nvPr>
            <p:ph type="body" sz="quarter" idx="46"/>
          </p:nvPr>
        </p:nvSpPr>
        <p:spPr>
          <a:xfrm>
            <a:off x="5093493" y="2046407"/>
            <a:ext cx="2005012" cy="3062168"/>
          </a:xfrm>
          <a:prstGeom prst="rect">
            <a:avLst/>
          </a:prstGeom>
          <a:ln w="38100">
            <a:solidFill>
              <a:schemeClr val="accent1"/>
            </a:solidFill>
          </a:ln>
        </p:spPr>
        <p:txBody>
          <a:bodyPr lIns="90000" tIns="288000" rIns="91440" bIns="0" anchor="t">
            <a:noAutofit/>
          </a:bodyPr>
          <a:lstStyle>
            <a:lvl1pPr marL="0" indent="0" algn="ctr">
              <a:buNone/>
              <a:defRPr sz="1800" b="1">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
        <p:nvSpPr>
          <p:cNvPr id="47" name="Text Placeholder 29">
            <a:extLst>
              <a:ext uri="{FF2B5EF4-FFF2-40B4-BE49-F238E27FC236}">
                <a16:creationId xmlns:a16="http://schemas.microsoft.com/office/drawing/2014/main" id="{D66A7128-1B7C-EA25-B14F-427F785C99E9}"/>
              </a:ext>
            </a:extLst>
          </p:cNvPr>
          <p:cNvSpPr>
            <a:spLocks noGrp="1"/>
          </p:cNvSpPr>
          <p:nvPr>
            <p:ph type="body" sz="quarter" idx="48"/>
          </p:nvPr>
        </p:nvSpPr>
        <p:spPr>
          <a:xfrm>
            <a:off x="7346553" y="2046407"/>
            <a:ext cx="2005012" cy="3062168"/>
          </a:xfrm>
          <a:prstGeom prst="rect">
            <a:avLst/>
          </a:prstGeom>
          <a:ln w="38100">
            <a:solidFill>
              <a:schemeClr val="accent1"/>
            </a:solidFill>
          </a:ln>
        </p:spPr>
        <p:txBody>
          <a:bodyPr lIns="90000" tIns="288000" rIns="91440" bIns="0" anchor="t">
            <a:noAutofit/>
          </a:bodyPr>
          <a:lstStyle>
            <a:lvl1pPr marL="0" indent="0" algn="ctr">
              <a:buNone/>
              <a:defRPr sz="1800" b="1">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
        <p:nvSpPr>
          <p:cNvPr id="49" name="Text Placeholder 29">
            <a:extLst>
              <a:ext uri="{FF2B5EF4-FFF2-40B4-BE49-F238E27FC236}">
                <a16:creationId xmlns:a16="http://schemas.microsoft.com/office/drawing/2014/main" id="{CA641483-D5A7-E85B-23E4-88F7A9E459A2}"/>
              </a:ext>
            </a:extLst>
          </p:cNvPr>
          <p:cNvSpPr>
            <a:spLocks noGrp="1"/>
          </p:cNvSpPr>
          <p:nvPr>
            <p:ph type="body" sz="quarter" idx="50"/>
          </p:nvPr>
        </p:nvSpPr>
        <p:spPr>
          <a:xfrm>
            <a:off x="9599613" y="2046407"/>
            <a:ext cx="2005012" cy="3062168"/>
          </a:xfrm>
          <a:prstGeom prst="rect">
            <a:avLst/>
          </a:prstGeom>
          <a:ln w="38100">
            <a:solidFill>
              <a:schemeClr val="accent1"/>
            </a:solidFill>
          </a:ln>
        </p:spPr>
        <p:txBody>
          <a:bodyPr lIns="90000" tIns="288000" rIns="91440" bIns="0" anchor="t">
            <a:noAutofit/>
          </a:bodyPr>
          <a:lstStyle>
            <a:lvl1pPr marL="0" indent="0" algn="ctr">
              <a:buNone/>
              <a:defRPr sz="1800" b="1">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
        <p:nvSpPr>
          <p:cNvPr id="11" name="Slide Number Placeholder 5">
            <a:extLst>
              <a:ext uri="{FF2B5EF4-FFF2-40B4-BE49-F238E27FC236}">
                <a16:creationId xmlns:a16="http://schemas.microsoft.com/office/drawing/2014/main" id="{752E3F75-A181-1CEF-4892-A00A828F0DEC}"/>
              </a:ext>
            </a:extLst>
          </p:cNvPr>
          <p:cNvSpPr>
            <a:spLocks noGrp="1"/>
          </p:cNvSpPr>
          <p:nvPr>
            <p:ph type="sldNum" sz="quarter" idx="4"/>
          </p:nvPr>
        </p:nvSpPr>
        <p:spPr>
          <a:xfrm>
            <a:off x="11058525" y="6409951"/>
            <a:ext cx="546100" cy="273799"/>
          </a:xfrm>
          <a:prstGeom prst="rect">
            <a:avLst/>
          </a:prstGeom>
        </p:spPr>
        <p:txBody>
          <a:bodyPr vert="horz" lIns="91440" tIns="45720" rIns="91440" bIns="45720" rtlCol="0" anchor="b"/>
          <a:lstStyle>
            <a:lvl1pPr algn="r">
              <a:defRPr sz="1200">
                <a:solidFill>
                  <a:schemeClr val="tx1"/>
                </a:solidFill>
                <a:latin typeface="+mn-lt"/>
              </a:defRPr>
            </a:lvl1pPr>
          </a:lstStyle>
          <a:p>
            <a:fld id="{5E0C3BBE-9543-48E5-A6E1-C646F9A01966}" type="slidenum">
              <a:rPr lang="en-ID" smtClean="0"/>
              <a:pPr/>
              <a:t>‹#›</a:t>
            </a:fld>
            <a:endParaRPr lang="en-ID" dirty="0"/>
          </a:p>
        </p:txBody>
      </p:sp>
      <p:sp>
        <p:nvSpPr>
          <p:cNvPr id="21" name="Footer Placeholder 4">
            <a:extLst>
              <a:ext uri="{FF2B5EF4-FFF2-40B4-BE49-F238E27FC236}">
                <a16:creationId xmlns:a16="http://schemas.microsoft.com/office/drawing/2014/main" id="{FC465D62-3382-034B-3BC4-9FA6DDBCBF3D}"/>
              </a:ext>
            </a:extLst>
          </p:cNvPr>
          <p:cNvSpPr>
            <a:spLocks noGrp="1"/>
          </p:cNvSpPr>
          <p:nvPr>
            <p:ph type="ftr" sz="quarter" idx="3"/>
          </p:nvPr>
        </p:nvSpPr>
        <p:spPr>
          <a:xfrm>
            <a:off x="584200" y="6364288"/>
            <a:ext cx="5511800" cy="365125"/>
          </a:xfrm>
          <a:prstGeom prst="rect">
            <a:avLst/>
          </a:prstGeom>
        </p:spPr>
        <p:txBody>
          <a:bodyPr vert="horz" lIns="91440" tIns="45720" rIns="91440" bIns="45720" rtlCol="0" anchor="ctr"/>
          <a:lstStyle>
            <a:lvl1pPr algn="l">
              <a:defRPr lang="en-GB" sz="1200">
                <a:solidFill>
                  <a:schemeClr val="tx1"/>
                </a:solidFill>
              </a:defRPr>
            </a:lvl1pPr>
          </a:lstStyle>
          <a:p>
            <a:r>
              <a:rPr lang="en-US"/>
              <a:t>PRESENTATION TITLE</a:t>
            </a:r>
            <a:endParaRPr lang="en-US" dirty="0"/>
          </a:p>
        </p:txBody>
      </p:sp>
      <p:sp>
        <p:nvSpPr>
          <p:cNvPr id="27" name="Text Placeholder 16">
            <a:extLst>
              <a:ext uri="{FF2B5EF4-FFF2-40B4-BE49-F238E27FC236}">
                <a16:creationId xmlns:a16="http://schemas.microsoft.com/office/drawing/2014/main" id="{0FFB1B8D-7AAD-0B62-F76D-6964122D4631}"/>
              </a:ext>
            </a:extLst>
          </p:cNvPr>
          <p:cNvSpPr>
            <a:spLocks noGrp="1"/>
          </p:cNvSpPr>
          <p:nvPr>
            <p:ph type="body" sz="quarter" idx="41" hasCustomPrompt="1"/>
          </p:nvPr>
        </p:nvSpPr>
        <p:spPr>
          <a:xfrm rot="5400000">
            <a:off x="1557734" y="1755180"/>
            <a:ext cx="64295" cy="474980"/>
          </a:xfrm>
          <a:custGeom>
            <a:avLst/>
            <a:gdLst>
              <a:gd name="connsiteX0" fmla="*/ 0 w 64295"/>
              <a:gd name="connsiteY0" fmla="*/ 0 h 474980"/>
              <a:gd name="connsiteX1" fmla="*/ 64295 w 64295"/>
              <a:gd name="connsiteY1" fmla="*/ 0 h 474980"/>
              <a:gd name="connsiteX2" fmla="*/ 64295 w 64295"/>
              <a:gd name="connsiteY2" fmla="*/ 474980 h 474980"/>
              <a:gd name="connsiteX3" fmla="*/ 0 w 64295"/>
              <a:gd name="connsiteY3" fmla="*/ 474980 h 474980"/>
            </a:gdLst>
            <a:ahLst/>
            <a:cxnLst>
              <a:cxn ang="0">
                <a:pos x="connsiteX0" y="connsiteY0"/>
              </a:cxn>
              <a:cxn ang="0">
                <a:pos x="connsiteX1" y="connsiteY1"/>
              </a:cxn>
              <a:cxn ang="0">
                <a:pos x="connsiteX2" y="connsiteY2"/>
              </a:cxn>
              <a:cxn ang="0">
                <a:pos x="connsiteX3" y="connsiteY3"/>
              </a:cxn>
            </a:cxnLst>
            <a:rect l="l" t="t" r="r" b="b"/>
            <a:pathLst>
              <a:path w="64295" h="474980">
                <a:moveTo>
                  <a:pt x="0" y="0"/>
                </a:moveTo>
                <a:lnTo>
                  <a:pt x="64295" y="0"/>
                </a:lnTo>
                <a:lnTo>
                  <a:pt x="64295" y="474980"/>
                </a:lnTo>
                <a:lnTo>
                  <a:pt x="0" y="474980"/>
                </a:lnTo>
                <a:close/>
              </a:path>
            </a:pathLst>
          </a:custGeom>
          <a:solidFill>
            <a:schemeClr val="accent2"/>
          </a:solidFill>
        </p:spPr>
        <p:txBody>
          <a:bodyPr wrap="square" tIns="0" bIns="0" anchor="ctr">
            <a:noAutofit/>
          </a:bodyPr>
          <a:lstStyle>
            <a:lvl1pPr marL="0" indent="0">
              <a:buNone/>
              <a:defRPr sz="1000" b="1">
                <a:solidFill>
                  <a:schemeClr val="accent4">
                    <a:alpha val="0"/>
                  </a:schemeClr>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a:t>
            </a:r>
            <a:endParaRPr lang="en-ID" dirty="0"/>
          </a:p>
        </p:txBody>
      </p:sp>
      <p:sp>
        <p:nvSpPr>
          <p:cNvPr id="42" name="Text Placeholder 16">
            <a:extLst>
              <a:ext uri="{FF2B5EF4-FFF2-40B4-BE49-F238E27FC236}">
                <a16:creationId xmlns:a16="http://schemas.microsoft.com/office/drawing/2014/main" id="{639F1C6C-BB59-58E7-1E81-91812893CE70}"/>
              </a:ext>
            </a:extLst>
          </p:cNvPr>
          <p:cNvSpPr>
            <a:spLocks noGrp="1"/>
          </p:cNvSpPr>
          <p:nvPr>
            <p:ph type="body" sz="quarter" idx="43" hasCustomPrompt="1"/>
          </p:nvPr>
        </p:nvSpPr>
        <p:spPr>
          <a:xfrm rot="5400000">
            <a:off x="3810794" y="1755180"/>
            <a:ext cx="64295" cy="474980"/>
          </a:xfrm>
          <a:custGeom>
            <a:avLst/>
            <a:gdLst>
              <a:gd name="connsiteX0" fmla="*/ 0 w 64295"/>
              <a:gd name="connsiteY0" fmla="*/ 0 h 474980"/>
              <a:gd name="connsiteX1" fmla="*/ 64295 w 64295"/>
              <a:gd name="connsiteY1" fmla="*/ 0 h 474980"/>
              <a:gd name="connsiteX2" fmla="*/ 64295 w 64295"/>
              <a:gd name="connsiteY2" fmla="*/ 474980 h 474980"/>
              <a:gd name="connsiteX3" fmla="*/ 0 w 64295"/>
              <a:gd name="connsiteY3" fmla="*/ 474980 h 474980"/>
            </a:gdLst>
            <a:ahLst/>
            <a:cxnLst>
              <a:cxn ang="0">
                <a:pos x="connsiteX0" y="connsiteY0"/>
              </a:cxn>
              <a:cxn ang="0">
                <a:pos x="connsiteX1" y="connsiteY1"/>
              </a:cxn>
              <a:cxn ang="0">
                <a:pos x="connsiteX2" y="connsiteY2"/>
              </a:cxn>
              <a:cxn ang="0">
                <a:pos x="connsiteX3" y="connsiteY3"/>
              </a:cxn>
            </a:cxnLst>
            <a:rect l="l" t="t" r="r" b="b"/>
            <a:pathLst>
              <a:path w="64295" h="474980">
                <a:moveTo>
                  <a:pt x="0" y="0"/>
                </a:moveTo>
                <a:lnTo>
                  <a:pt x="64295" y="0"/>
                </a:lnTo>
                <a:lnTo>
                  <a:pt x="64295" y="474980"/>
                </a:lnTo>
                <a:lnTo>
                  <a:pt x="0" y="474980"/>
                </a:lnTo>
                <a:close/>
              </a:path>
            </a:pathLst>
          </a:custGeom>
          <a:solidFill>
            <a:schemeClr val="accent2"/>
          </a:solidFill>
        </p:spPr>
        <p:txBody>
          <a:bodyPr wrap="square" tIns="0" bIns="0" anchor="ctr">
            <a:noAutofit/>
          </a:bodyPr>
          <a:lstStyle>
            <a:lvl1pPr marL="0" indent="0">
              <a:buNone/>
              <a:defRPr sz="1000" b="1">
                <a:solidFill>
                  <a:schemeClr val="accent4">
                    <a:alpha val="0"/>
                  </a:schemeClr>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a:t>
            </a:r>
            <a:endParaRPr lang="en-ID" dirty="0"/>
          </a:p>
        </p:txBody>
      </p:sp>
      <p:sp>
        <p:nvSpPr>
          <p:cNvPr id="44" name="Text Placeholder 16">
            <a:extLst>
              <a:ext uri="{FF2B5EF4-FFF2-40B4-BE49-F238E27FC236}">
                <a16:creationId xmlns:a16="http://schemas.microsoft.com/office/drawing/2014/main" id="{74587298-4FAA-6464-EA9C-B59BE403C60E}"/>
              </a:ext>
            </a:extLst>
          </p:cNvPr>
          <p:cNvSpPr>
            <a:spLocks noGrp="1"/>
          </p:cNvSpPr>
          <p:nvPr>
            <p:ph type="body" sz="quarter" idx="45" hasCustomPrompt="1"/>
          </p:nvPr>
        </p:nvSpPr>
        <p:spPr>
          <a:xfrm rot="5400000">
            <a:off x="6063854" y="1755180"/>
            <a:ext cx="64295" cy="474980"/>
          </a:xfrm>
          <a:custGeom>
            <a:avLst/>
            <a:gdLst>
              <a:gd name="connsiteX0" fmla="*/ 0 w 64295"/>
              <a:gd name="connsiteY0" fmla="*/ 0 h 474980"/>
              <a:gd name="connsiteX1" fmla="*/ 64295 w 64295"/>
              <a:gd name="connsiteY1" fmla="*/ 0 h 474980"/>
              <a:gd name="connsiteX2" fmla="*/ 64295 w 64295"/>
              <a:gd name="connsiteY2" fmla="*/ 474980 h 474980"/>
              <a:gd name="connsiteX3" fmla="*/ 0 w 64295"/>
              <a:gd name="connsiteY3" fmla="*/ 474980 h 474980"/>
            </a:gdLst>
            <a:ahLst/>
            <a:cxnLst>
              <a:cxn ang="0">
                <a:pos x="connsiteX0" y="connsiteY0"/>
              </a:cxn>
              <a:cxn ang="0">
                <a:pos x="connsiteX1" y="connsiteY1"/>
              </a:cxn>
              <a:cxn ang="0">
                <a:pos x="connsiteX2" y="connsiteY2"/>
              </a:cxn>
              <a:cxn ang="0">
                <a:pos x="connsiteX3" y="connsiteY3"/>
              </a:cxn>
            </a:cxnLst>
            <a:rect l="l" t="t" r="r" b="b"/>
            <a:pathLst>
              <a:path w="64295" h="474980">
                <a:moveTo>
                  <a:pt x="0" y="0"/>
                </a:moveTo>
                <a:lnTo>
                  <a:pt x="64295" y="0"/>
                </a:lnTo>
                <a:lnTo>
                  <a:pt x="64295" y="474980"/>
                </a:lnTo>
                <a:lnTo>
                  <a:pt x="0" y="474980"/>
                </a:lnTo>
                <a:close/>
              </a:path>
            </a:pathLst>
          </a:custGeom>
          <a:solidFill>
            <a:schemeClr val="accent2"/>
          </a:solidFill>
        </p:spPr>
        <p:txBody>
          <a:bodyPr wrap="square" tIns="0" bIns="0" anchor="ctr">
            <a:noAutofit/>
          </a:bodyPr>
          <a:lstStyle>
            <a:lvl1pPr marL="0" indent="0">
              <a:buNone/>
              <a:defRPr sz="1000" b="1">
                <a:solidFill>
                  <a:schemeClr val="accent4">
                    <a:alpha val="0"/>
                  </a:schemeClr>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a:t>
            </a:r>
            <a:endParaRPr lang="en-ID" dirty="0"/>
          </a:p>
        </p:txBody>
      </p:sp>
      <p:sp>
        <p:nvSpPr>
          <p:cNvPr id="46" name="Text Placeholder 16">
            <a:extLst>
              <a:ext uri="{FF2B5EF4-FFF2-40B4-BE49-F238E27FC236}">
                <a16:creationId xmlns:a16="http://schemas.microsoft.com/office/drawing/2014/main" id="{E15B20AD-6668-A82D-9445-5A496E722FCD}"/>
              </a:ext>
            </a:extLst>
          </p:cNvPr>
          <p:cNvSpPr>
            <a:spLocks noGrp="1"/>
          </p:cNvSpPr>
          <p:nvPr>
            <p:ph type="body" sz="quarter" idx="47" hasCustomPrompt="1"/>
          </p:nvPr>
        </p:nvSpPr>
        <p:spPr>
          <a:xfrm rot="5400000">
            <a:off x="8316914" y="1755180"/>
            <a:ext cx="64295" cy="474980"/>
          </a:xfrm>
          <a:custGeom>
            <a:avLst/>
            <a:gdLst>
              <a:gd name="connsiteX0" fmla="*/ 0 w 64295"/>
              <a:gd name="connsiteY0" fmla="*/ 0 h 474980"/>
              <a:gd name="connsiteX1" fmla="*/ 64295 w 64295"/>
              <a:gd name="connsiteY1" fmla="*/ 0 h 474980"/>
              <a:gd name="connsiteX2" fmla="*/ 64295 w 64295"/>
              <a:gd name="connsiteY2" fmla="*/ 474980 h 474980"/>
              <a:gd name="connsiteX3" fmla="*/ 0 w 64295"/>
              <a:gd name="connsiteY3" fmla="*/ 474980 h 474980"/>
            </a:gdLst>
            <a:ahLst/>
            <a:cxnLst>
              <a:cxn ang="0">
                <a:pos x="connsiteX0" y="connsiteY0"/>
              </a:cxn>
              <a:cxn ang="0">
                <a:pos x="connsiteX1" y="connsiteY1"/>
              </a:cxn>
              <a:cxn ang="0">
                <a:pos x="connsiteX2" y="connsiteY2"/>
              </a:cxn>
              <a:cxn ang="0">
                <a:pos x="connsiteX3" y="connsiteY3"/>
              </a:cxn>
            </a:cxnLst>
            <a:rect l="l" t="t" r="r" b="b"/>
            <a:pathLst>
              <a:path w="64295" h="474980">
                <a:moveTo>
                  <a:pt x="0" y="0"/>
                </a:moveTo>
                <a:lnTo>
                  <a:pt x="64295" y="0"/>
                </a:lnTo>
                <a:lnTo>
                  <a:pt x="64295" y="474980"/>
                </a:lnTo>
                <a:lnTo>
                  <a:pt x="0" y="474980"/>
                </a:lnTo>
                <a:close/>
              </a:path>
            </a:pathLst>
          </a:custGeom>
          <a:solidFill>
            <a:schemeClr val="accent2"/>
          </a:solidFill>
        </p:spPr>
        <p:txBody>
          <a:bodyPr wrap="square" tIns="0" bIns="0" anchor="ctr">
            <a:noAutofit/>
          </a:bodyPr>
          <a:lstStyle>
            <a:lvl1pPr marL="0" indent="0">
              <a:buNone/>
              <a:defRPr sz="1000" b="1">
                <a:solidFill>
                  <a:schemeClr val="accent4">
                    <a:alpha val="0"/>
                  </a:schemeClr>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a:t>
            </a:r>
            <a:endParaRPr lang="en-ID" dirty="0"/>
          </a:p>
        </p:txBody>
      </p:sp>
      <p:sp>
        <p:nvSpPr>
          <p:cNvPr id="48" name="Text Placeholder 16">
            <a:extLst>
              <a:ext uri="{FF2B5EF4-FFF2-40B4-BE49-F238E27FC236}">
                <a16:creationId xmlns:a16="http://schemas.microsoft.com/office/drawing/2014/main" id="{2DC4498E-5031-CDF7-F1A6-A4EF750AEAA2}"/>
              </a:ext>
            </a:extLst>
          </p:cNvPr>
          <p:cNvSpPr>
            <a:spLocks noGrp="1"/>
          </p:cNvSpPr>
          <p:nvPr>
            <p:ph type="body" sz="quarter" idx="49" hasCustomPrompt="1"/>
          </p:nvPr>
        </p:nvSpPr>
        <p:spPr>
          <a:xfrm rot="5400000">
            <a:off x="10569972" y="1755180"/>
            <a:ext cx="64295" cy="474980"/>
          </a:xfrm>
          <a:custGeom>
            <a:avLst/>
            <a:gdLst>
              <a:gd name="connsiteX0" fmla="*/ 0 w 64295"/>
              <a:gd name="connsiteY0" fmla="*/ 0 h 474980"/>
              <a:gd name="connsiteX1" fmla="*/ 64295 w 64295"/>
              <a:gd name="connsiteY1" fmla="*/ 0 h 474980"/>
              <a:gd name="connsiteX2" fmla="*/ 64295 w 64295"/>
              <a:gd name="connsiteY2" fmla="*/ 474980 h 474980"/>
              <a:gd name="connsiteX3" fmla="*/ 0 w 64295"/>
              <a:gd name="connsiteY3" fmla="*/ 474980 h 474980"/>
            </a:gdLst>
            <a:ahLst/>
            <a:cxnLst>
              <a:cxn ang="0">
                <a:pos x="connsiteX0" y="connsiteY0"/>
              </a:cxn>
              <a:cxn ang="0">
                <a:pos x="connsiteX1" y="connsiteY1"/>
              </a:cxn>
              <a:cxn ang="0">
                <a:pos x="connsiteX2" y="connsiteY2"/>
              </a:cxn>
              <a:cxn ang="0">
                <a:pos x="connsiteX3" y="connsiteY3"/>
              </a:cxn>
            </a:cxnLst>
            <a:rect l="l" t="t" r="r" b="b"/>
            <a:pathLst>
              <a:path w="64295" h="474980">
                <a:moveTo>
                  <a:pt x="0" y="0"/>
                </a:moveTo>
                <a:lnTo>
                  <a:pt x="64295" y="0"/>
                </a:lnTo>
                <a:lnTo>
                  <a:pt x="64295" y="474980"/>
                </a:lnTo>
                <a:lnTo>
                  <a:pt x="0" y="474980"/>
                </a:lnTo>
                <a:close/>
              </a:path>
            </a:pathLst>
          </a:custGeom>
          <a:solidFill>
            <a:schemeClr val="accent2"/>
          </a:solidFill>
        </p:spPr>
        <p:txBody>
          <a:bodyPr wrap="square" tIns="0" bIns="0" anchor="ctr">
            <a:noAutofit/>
          </a:bodyPr>
          <a:lstStyle>
            <a:lvl1pPr marL="0" indent="0">
              <a:buNone/>
              <a:defRPr sz="1000" b="1">
                <a:solidFill>
                  <a:schemeClr val="accent4">
                    <a:alpha val="0"/>
                  </a:schemeClr>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a:t>
            </a:r>
            <a:endParaRPr lang="en-ID" dirty="0"/>
          </a:p>
        </p:txBody>
      </p:sp>
      <p:sp>
        <p:nvSpPr>
          <p:cNvPr id="2" name="Title 1">
            <a:extLst>
              <a:ext uri="{FF2B5EF4-FFF2-40B4-BE49-F238E27FC236}">
                <a16:creationId xmlns:a16="http://schemas.microsoft.com/office/drawing/2014/main" id="{0CDA916C-63A0-466A-BC69-A6BB9AE21DB7}"/>
              </a:ext>
            </a:extLst>
          </p:cNvPr>
          <p:cNvSpPr>
            <a:spLocks noGrp="1"/>
          </p:cNvSpPr>
          <p:nvPr>
            <p:ph type="title"/>
          </p:nvPr>
        </p:nvSpPr>
        <p:spPr>
          <a:xfrm>
            <a:off x="731443" y="586105"/>
            <a:ext cx="10873182" cy="709295"/>
          </a:xfrm>
        </p:spPr>
        <p:txBody>
          <a:bodyPr anchor="t">
            <a:noAutofit/>
          </a:bodyPr>
          <a:lstStyle>
            <a:lvl1pPr>
              <a:defRPr>
                <a:solidFill>
                  <a:schemeClr val="tx1"/>
                </a:solidFill>
              </a:defRPr>
            </a:lvl1pPr>
          </a:lstStyle>
          <a:p>
            <a:r>
              <a:rPr lang="en-US" dirty="0"/>
              <a:t>Click to edit Master title style</a:t>
            </a:r>
            <a:endParaRPr lang="en-ID" dirty="0"/>
          </a:p>
        </p:txBody>
      </p:sp>
      <p:cxnSp>
        <p:nvCxnSpPr>
          <p:cNvPr id="3" name="Straight Connector 2">
            <a:extLst>
              <a:ext uri="{FF2B5EF4-FFF2-40B4-BE49-F238E27FC236}">
                <a16:creationId xmlns:a16="http://schemas.microsoft.com/office/drawing/2014/main" id="{82C06518-9E58-A831-AE4A-4EECA507A2D8}"/>
              </a:ext>
            </a:extLst>
          </p:cNvPr>
          <p:cNvCxnSpPr>
            <a:cxnSpLocks/>
          </p:cNvCxnSpPr>
          <p:nvPr userDrawn="1"/>
        </p:nvCxnSpPr>
        <p:spPr>
          <a:xfrm>
            <a:off x="587375" y="585690"/>
            <a:ext cx="0" cy="709710"/>
          </a:xfrm>
          <a:prstGeom prst="line">
            <a:avLst/>
          </a:prstGeom>
          <a:ln w="3175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7574597"/>
      </p:ext>
    </p:extLst>
  </p:cSld>
  <p:clrMapOvr>
    <a:masterClrMapping/>
  </p:clrMapOvr>
  <p:extLst>
    <p:ext uri="{DCECCB84-F9BA-43D5-87BE-67443E8EF086}">
      <p15:sldGuideLst xmlns:p15="http://schemas.microsoft.com/office/powerpoint/2012/main"/>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E80C50CD-E178-4744-9B35-B2F624D6C5E9}" type="datetimeFigureOut">
              <a:rPr lang="en-US" smtClean="0"/>
              <a:t>9/2/2025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984106502"/>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80C50CD-E178-4744-9B35-B2F624D6C5E9}" type="datetimeFigureOut">
              <a:rPr lang="en-US" smtClean="0"/>
              <a:t>9/2/2025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2358532013"/>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GB"/>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E80C50CD-E178-4744-9B35-B2F624D6C5E9}" type="datetimeFigureOut">
              <a:rPr lang="en-US" smtClean="0"/>
              <a:t>9/2/2025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3454106456"/>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GB"/>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E80C50CD-E178-4744-9B35-B2F624D6C5E9}" type="datetimeFigureOut">
              <a:rPr lang="en-US" smtClean="0"/>
              <a:t>9/2/2025</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445208938"/>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GB"/>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89C235CF-BDA2-4E7E-8BBD-350479985E74}" type="datetimeFigureOut">
              <a:rPr lang="en-US" smtClean="0"/>
              <a:pPr/>
              <a:t>9/3/2025</a:t>
            </a:fld>
            <a:endParaRPr lang="en-US" dirty="0"/>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5E0C3BBE-9543-48E5-A6E1-C646F9A01966}" type="slidenum">
              <a:rPr lang="en-ID" smtClean="0"/>
              <a:pPr/>
              <a:t>‹#›</a:t>
            </a:fld>
            <a:endParaRPr lang="en-ID" dirty="0"/>
          </a:p>
        </p:txBody>
      </p:sp>
    </p:spTree>
    <p:extLst>
      <p:ext uri="{BB962C8B-B14F-4D97-AF65-F5344CB8AC3E}">
        <p14:creationId xmlns:p14="http://schemas.microsoft.com/office/powerpoint/2010/main" val="340022536"/>
      </p:ext>
    </p:extLst>
  </p:cSld>
  <p:clrMapOvr>
    <a:masterClrMapping/>
  </p:clrMapOvr>
  <p:hf hdr="0" dt="0"/>
</p:sldLayout>
</file>

<file path=ppt/slideLayouts/slideLayout115.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9" name="Picture 8" descr="C1-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GB"/>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89C235CF-BDA2-4E7E-8BBD-350479985E74}" type="datetimeFigureOut">
              <a:rPr lang="en-US" smtClean="0"/>
              <a:pPr/>
              <a:t>9/3/2025</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r>
              <a:rPr lang="en-US"/>
              <a:t>PRESENTATION TITLE</a:t>
            </a:r>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5E0C3BBE-9543-48E5-A6E1-C646F9A01966}" type="slidenum">
              <a:rPr lang="en-ID" smtClean="0"/>
              <a:pPr/>
              <a:t>‹#›</a:t>
            </a:fld>
            <a:endParaRPr lang="en-ID" dirty="0"/>
          </a:p>
        </p:txBody>
      </p:sp>
    </p:spTree>
    <p:extLst>
      <p:ext uri="{BB962C8B-B14F-4D97-AF65-F5344CB8AC3E}">
        <p14:creationId xmlns:p14="http://schemas.microsoft.com/office/powerpoint/2010/main" val="3970936596"/>
      </p:ext>
    </p:extLst>
  </p:cSld>
  <p:clrMapOvr>
    <a:masterClrMapping/>
  </p:clrMapOvr>
  <p:hf hdr="0" dt="0"/>
</p:sldLayout>
</file>

<file path=ppt/slideLayouts/slideLayout116.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1" name="Picture 10" descr="C1-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GB"/>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89C235CF-BDA2-4E7E-8BBD-350479985E74}" type="datetimeFigureOut">
              <a:rPr lang="en-US" smtClean="0"/>
              <a:pPr/>
              <a:t>9/3/2025</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r>
              <a:rPr lang="en-US"/>
              <a:t>PRESENTATION TITLE</a:t>
            </a:r>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5E0C3BBE-9543-48E5-A6E1-C646F9A01966}" type="slidenum">
              <a:rPr lang="en-ID" smtClean="0"/>
              <a:pPr/>
              <a:t>‹#›</a:t>
            </a:fld>
            <a:endParaRPr lang="en-ID" dirty="0"/>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850200083"/>
      </p:ext>
    </p:extLst>
  </p:cSld>
  <p:clrMapOvr>
    <a:masterClrMapping/>
  </p:clrMapOvr>
  <p:hf hdr="0" dt="0"/>
</p:sldLayout>
</file>

<file path=ppt/slideLayouts/slideLayout117.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8" name="Picture 7" descr="C1-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GB"/>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89C235CF-BDA2-4E7E-8BBD-350479985E74}" type="datetimeFigureOut">
              <a:rPr lang="en-US" smtClean="0"/>
              <a:pPr/>
              <a:t>9/3/2025</a:t>
            </a:fld>
            <a:endParaRPr lang="en-US" dirty="0"/>
          </a:p>
        </p:txBody>
      </p:sp>
      <p:sp>
        <p:nvSpPr>
          <p:cNvPr id="6" name="Footer Placeholder 5"/>
          <p:cNvSpPr>
            <a:spLocks noGrp="1"/>
          </p:cNvSpPr>
          <p:nvPr>
            <p:ph type="ftr" sz="quarter" idx="11"/>
          </p:nvPr>
        </p:nvSpPr>
        <p:spPr>
          <a:xfrm>
            <a:off x="685800" y="378883"/>
            <a:ext cx="6991492" cy="365125"/>
          </a:xfrm>
        </p:spPr>
        <p:txBody>
          <a:bodyPr/>
          <a:lstStyle/>
          <a:p>
            <a:r>
              <a:rPr lang="en-US"/>
              <a:t>PRESENTATION TITLE</a:t>
            </a:r>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5E0C3BBE-9543-48E5-A6E1-C646F9A01966}" type="slidenum">
              <a:rPr lang="en-ID" smtClean="0"/>
              <a:pPr/>
              <a:t>‹#›</a:t>
            </a:fld>
            <a:endParaRPr lang="en-ID" dirty="0"/>
          </a:p>
        </p:txBody>
      </p:sp>
    </p:spTree>
    <p:extLst>
      <p:ext uri="{BB962C8B-B14F-4D97-AF65-F5344CB8AC3E}">
        <p14:creationId xmlns:p14="http://schemas.microsoft.com/office/powerpoint/2010/main" val="980417501"/>
      </p:ext>
    </p:extLst>
  </p:cSld>
  <p:clrMapOvr>
    <a:masterClrMapping/>
  </p:clrMapOvr>
  <p:hf hdr="0" dt="0"/>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GB"/>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3" name="Date Placeholder 2"/>
          <p:cNvSpPr>
            <a:spLocks noGrp="1"/>
          </p:cNvSpPr>
          <p:nvPr>
            <p:ph type="dt" sz="half" idx="10"/>
          </p:nvPr>
        </p:nvSpPr>
        <p:spPr/>
        <p:txBody>
          <a:bodyPr/>
          <a:lstStyle/>
          <a:p>
            <a:fld id="{89C235CF-BDA2-4E7E-8BBD-350479985E74}" type="datetimeFigureOut">
              <a:rPr lang="en-US" smtClean="0"/>
              <a:pPr/>
              <a:t>9/3/2025</a:t>
            </a:fld>
            <a:endParaRPr lang="en-US" dirty="0"/>
          </a:p>
        </p:txBody>
      </p:sp>
      <p:sp>
        <p:nvSpPr>
          <p:cNvPr id="4" name="Footer Placeholder 3"/>
          <p:cNvSpPr>
            <a:spLocks noGrp="1"/>
          </p:cNvSpPr>
          <p:nvPr>
            <p:ph type="ftr" sz="quarter" idx="11"/>
          </p:nvPr>
        </p:nvSpPr>
        <p:spPr/>
        <p:txBody>
          <a:bodyPr/>
          <a:lstStyle/>
          <a:p>
            <a:r>
              <a:rPr lang="en-US"/>
              <a:t>PRESENTATION TITLE</a:t>
            </a:r>
            <a:endParaRPr lang="en-US" dirty="0"/>
          </a:p>
        </p:txBody>
      </p:sp>
      <p:sp>
        <p:nvSpPr>
          <p:cNvPr id="5" name="Slide Number Placeholder 4"/>
          <p:cNvSpPr>
            <a:spLocks noGrp="1"/>
          </p:cNvSpPr>
          <p:nvPr>
            <p:ph type="sldNum" sz="quarter" idx="12"/>
          </p:nvPr>
        </p:nvSpPr>
        <p:spPr/>
        <p:txBody>
          <a:bodyPr/>
          <a:lstStyle/>
          <a:p>
            <a:fld id="{5E0C3BBE-9543-48E5-A6E1-C646F9A01966}" type="slidenum">
              <a:rPr lang="en-ID" smtClean="0"/>
              <a:pPr/>
              <a:t>‹#›</a:t>
            </a:fld>
            <a:endParaRPr lang="en-ID" dirty="0"/>
          </a:p>
        </p:txBody>
      </p:sp>
    </p:spTree>
    <p:extLst>
      <p:ext uri="{BB962C8B-B14F-4D97-AF65-F5344CB8AC3E}">
        <p14:creationId xmlns:p14="http://schemas.microsoft.com/office/powerpoint/2010/main" val="1678961335"/>
      </p:ext>
    </p:extLst>
  </p:cSld>
  <p:clrMapOvr>
    <a:masterClrMapping/>
  </p:clrMapOvr>
  <p:hf hdr="0" dt="0"/>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GB"/>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3" name="Date Placeholder 2"/>
          <p:cNvSpPr>
            <a:spLocks noGrp="1"/>
          </p:cNvSpPr>
          <p:nvPr>
            <p:ph type="dt" sz="half" idx="10"/>
          </p:nvPr>
        </p:nvSpPr>
        <p:spPr/>
        <p:txBody>
          <a:bodyPr/>
          <a:lstStyle/>
          <a:p>
            <a:fld id="{89C235CF-BDA2-4E7E-8BBD-350479985E74}" type="datetimeFigureOut">
              <a:rPr lang="en-US" smtClean="0"/>
              <a:pPr/>
              <a:t>9/3/2025</a:t>
            </a:fld>
            <a:endParaRPr lang="en-US" dirty="0"/>
          </a:p>
        </p:txBody>
      </p:sp>
      <p:sp>
        <p:nvSpPr>
          <p:cNvPr id="4" name="Footer Placeholder 3"/>
          <p:cNvSpPr>
            <a:spLocks noGrp="1"/>
          </p:cNvSpPr>
          <p:nvPr>
            <p:ph type="ftr" sz="quarter" idx="11"/>
          </p:nvPr>
        </p:nvSpPr>
        <p:spPr/>
        <p:txBody>
          <a:bodyPr/>
          <a:lstStyle/>
          <a:p>
            <a:r>
              <a:rPr lang="en-US"/>
              <a:t>PRESENTATION TITLE</a:t>
            </a:r>
            <a:endParaRPr lang="en-US" dirty="0"/>
          </a:p>
        </p:txBody>
      </p:sp>
      <p:sp>
        <p:nvSpPr>
          <p:cNvPr id="5" name="Slide Number Placeholder 4"/>
          <p:cNvSpPr>
            <a:spLocks noGrp="1"/>
          </p:cNvSpPr>
          <p:nvPr>
            <p:ph type="sldNum" sz="quarter" idx="12"/>
          </p:nvPr>
        </p:nvSpPr>
        <p:spPr/>
        <p:txBody>
          <a:bodyPr/>
          <a:lstStyle/>
          <a:p>
            <a:fld id="{5E0C3BBE-9543-48E5-A6E1-C646F9A01966}" type="slidenum">
              <a:rPr lang="en-ID" smtClean="0"/>
              <a:pPr/>
              <a:t>‹#›</a:t>
            </a:fld>
            <a:endParaRPr lang="en-ID" dirty="0"/>
          </a:p>
        </p:txBody>
      </p:sp>
    </p:spTree>
    <p:extLst>
      <p:ext uri="{BB962C8B-B14F-4D97-AF65-F5344CB8AC3E}">
        <p14:creationId xmlns:p14="http://schemas.microsoft.com/office/powerpoint/2010/main" val="2724302053"/>
      </p:ext>
    </p:extLst>
  </p:cSld>
  <p:clrMapOvr>
    <a:masterClrMapping/>
  </p:clrMapOvr>
  <p:hf hd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act Us S05V1">
    <p:spTree>
      <p:nvGrpSpPr>
        <p:cNvPr id="1" name=""/>
        <p:cNvGrpSpPr/>
        <p:nvPr/>
      </p:nvGrpSpPr>
      <p:grpSpPr>
        <a:xfrm>
          <a:off x="0" y="0"/>
          <a:ext cx="0" cy="0"/>
          <a:chOff x="0" y="0"/>
          <a:chExt cx="0" cy="0"/>
        </a:xfrm>
      </p:grpSpPr>
      <p:sp>
        <p:nvSpPr>
          <p:cNvPr id="11" name="Slide Number Placeholder 5">
            <a:extLst>
              <a:ext uri="{FF2B5EF4-FFF2-40B4-BE49-F238E27FC236}">
                <a16:creationId xmlns:a16="http://schemas.microsoft.com/office/drawing/2014/main" id="{752E3F75-A181-1CEF-4892-A00A828F0DEC}"/>
              </a:ext>
            </a:extLst>
          </p:cNvPr>
          <p:cNvSpPr>
            <a:spLocks noGrp="1"/>
          </p:cNvSpPr>
          <p:nvPr>
            <p:ph type="sldNum" sz="quarter" idx="4"/>
          </p:nvPr>
        </p:nvSpPr>
        <p:spPr>
          <a:xfrm>
            <a:off x="11058525" y="6409951"/>
            <a:ext cx="546100" cy="273799"/>
          </a:xfrm>
          <a:prstGeom prst="rect">
            <a:avLst/>
          </a:prstGeom>
        </p:spPr>
        <p:txBody>
          <a:bodyPr vert="horz" lIns="91440" tIns="45720" rIns="91440" bIns="45720" rtlCol="0" anchor="b"/>
          <a:lstStyle>
            <a:lvl1pPr algn="r">
              <a:defRPr sz="1200">
                <a:solidFill>
                  <a:schemeClr val="tx1"/>
                </a:solidFill>
                <a:latin typeface="+mn-lt"/>
              </a:defRPr>
            </a:lvl1pPr>
          </a:lstStyle>
          <a:p>
            <a:fld id="{5E0C3BBE-9543-48E5-A6E1-C646F9A01966}" type="slidenum">
              <a:rPr lang="en-ID" smtClean="0"/>
              <a:pPr/>
              <a:t>‹#›</a:t>
            </a:fld>
            <a:endParaRPr lang="en-ID" dirty="0"/>
          </a:p>
        </p:txBody>
      </p:sp>
      <p:sp>
        <p:nvSpPr>
          <p:cNvPr id="21" name="Footer Placeholder 4">
            <a:extLst>
              <a:ext uri="{FF2B5EF4-FFF2-40B4-BE49-F238E27FC236}">
                <a16:creationId xmlns:a16="http://schemas.microsoft.com/office/drawing/2014/main" id="{FC465D62-3382-034B-3BC4-9FA6DDBCBF3D}"/>
              </a:ext>
            </a:extLst>
          </p:cNvPr>
          <p:cNvSpPr>
            <a:spLocks noGrp="1"/>
          </p:cNvSpPr>
          <p:nvPr>
            <p:ph type="ftr" sz="quarter" idx="3"/>
          </p:nvPr>
        </p:nvSpPr>
        <p:spPr>
          <a:xfrm>
            <a:off x="584200" y="6364288"/>
            <a:ext cx="5511800" cy="365125"/>
          </a:xfrm>
          <a:prstGeom prst="rect">
            <a:avLst/>
          </a:prstGeom>
        </p:spPr>
        <p:txBody>
          <a:bodyPr vert="horz" lIns="91440" tIns="45720" rIns="91440" bIns="45720" rtlCol="0" anchor="ctr"/>
          <a:lstStyle>
            <a:lvl1pPr algn="l">
              <a:defRPr lang="en-GB" sz="1200">
                <a:solidFill>
                  <a:schemeClr val="tx1"/>
                </a:solidFill>
              </a:defRPr>
            </a:lvl1pPr>
          </a:lstStyle>
          <a:p>
            <a:r>
              <a:rPr lang="en-US"/>
              <a:t>PRESENTATION TITLE</a:t>
            </a:r>
            <a:endParaRPr lang="en-US" dirty="0"/>
          </a:p>
        </p:txBody>
      </p:sp>
      <p:sp>
        <p:nvSpPr>
          <p:cNvPr id="27" name="Text Placeholder 16">
            <a:extLst>
              <a:ext uri="{FF2B5EF4-FFF2-40B4-BE49-F238E27FC236}">
                <a16:creationId xmlns:a16="http://schemas.microsoft.com/office/drawing/2014/main" id="{0FFB1B8D-7AAD-0B62-F76D-6964122D4631}"/>
              </a:ext>
            </a:extLst>
          </p:cNvPr>
          <p:cNvSpPr>
            <a:spLocks noGrp="1"/>
          </p:cNvSpPr>
          <p:nvPr>
            <p:ph type="body" sz="quarter" idx="41" hasCustomPrompt="1"/>
          </p:nvPr>
        </p:nvSpPr>
        <p:spPr>
          <a:xfrm>
            <a:off x="6096000" y="1452087"/>
            <a:ext cx="64295" cy="474980"/>
          </a:xfrm>
          <a:custGeom>
            <a:avLst/>
            <a:gdLst>
              <a:gd name="connsiteX0" fmla="*/ 0 w 64295"/>
              <a:gd name="connsiteY0" fmla="*/ 0 h 474980"/>
              <a:gd name="connsiteX1" fmla="*/ 64295 w 64295"/>
              <a:gd name="connsiteY1" fmla="*/ 0 h 474980"/>
              <a:gd name="connsiteX2" fmla="*/ 64295 w 64295"/>
              <a:gd name="connsiteY2" fmla="*/ 474980 h 474980"/>
              <a:gd name="connsiteX3" fmla="*/ 0 w 64295"/>
              <a:gd name="connsiteY3" fmla="*/ 474980 h 474980"/>
            </a:gdLst>
            <a:ahLst/>
            <a:cxnLst>
              <a:cxn ang="0">
                <a:pos x="connsiteX0" y="connsiteY0"/>
              </a:cxn>
              <a:cxn ang="0">
                <a:pos x="connsiteX1" y="connsiteY1"/>
              </a:cxn>
              <a:cxn ang="0">
                <a:pos x="connsiteX2" y="connsiteY2"/>
              </a:cxn>
              <a:cxn ang="0">
                <a:pos x="connsiteX3" y="connsiteY3"/>
              </a:cxn>
            </a:cxnLst>
            <a:rect l="l" t="t" r="r" b="b"/>
            <a:pathLst>
              <a:path w="64295" h="474980">
                <a:moveTo>
                  <a:pt x="0" y="0"/>
                </a:moveTo>
                <a:lnTo>
                  <a:pt x="64295" y="0"/>
                </a:lnTo>
                <a:lnTo>
                  <a:pt x="64295" y="474980"/>
                </a:lnTo>
                <a:lnTo>
                  <a:pt x="0" y="474980"/>
                </a:lnTo>
                <a:close/>
              </a:path>
            </a:pathLst>
          </a:custGeom>
          <a:solidFill>
            <a:schemeClr val="accent2"/>
          </a:solidFill>
        </p:spPr>
        <p:txBody>
          <a:bodyPr wrap="square" tIns="0" bIns="0" anchor="ctr">
            <a:noAutofit/>
          </a:bodyPr>
          <a:lstStyle>
            <a:lvl1pPr marL="0" indent="0">
              <a:buNone/>
              <a:defRPr sz="1000" b="1">
                <a:solidFill>
                  <a:schemeClr val="accent4">
                    <a:alpha val="0"/>
                  </a:schemeClr>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a:t>
            </a:r>
            <a:endParaRPr lang="en-ID" dirty="0"/>
          </a:p>
        </p:txBody>
      </p:sp>
      <p:sp>
        <p:nvSpPr>
          <p:cNvPr id="37" name="Rectangle 36">
            <a:extLst>
              <a:ext uri="{FF2B5EF4-FFF2-40B4-BE49-F238E27FC236}">
                <a16:creationId xmlns:a16="http://schemas.microsoft.com/office/drawing/2014/main" id="{EB6055E9-E6F7-641B-80FB-0B939D173EF4}"/>
              </a:ext>
            </a:extLst>
          </p:cNvPr>
          <p:cNvSpPr/>
          <p:nvPr userDrawn="1"/>
        </p:nvSpPr>
        <p:spPr>
          <a:xfrm>
            <a:off x="0" y="2567262"/>
            <a:ext cx="5330824" cy="1718988"/>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38" name="Title 1">
            <a:extLst>
              <a:ext uri="{FF2B5EF4-FFF2-40B4-BE49-F238E27FC236}">
                <a16:creationId xmlns:a16="http://schemas.microsoft.com/office/drawing/2014/main" id="{A830DC25-802B-19A0-E4B3-1D633449CFAA}"/>
              </a:ext>
            </a:extLst>
          </p:cNvPr>
          <p:cNvSpPr>
            <a:spLocks noGrp="1"/>
          </p:cNvSpPr>
          <p:nvPr>
            <p:ph type="title" hasCustomPrompt="1"/>
          </p:nvPr>
        </p:nvSpPr>
        <p:spPr>
          <a:xfrm>
            <a:off x="584201" y="2703930"/>
            <a:ext cx="4425950" cy="1445652"/>
          </a:xfrm>
        </p:spPr>
        <p:txBody>
          <a:bodyPr anchor="ctr">
            <a:noAutofit/>
          </a:bodyPr>
          <a:lstStyle>
            <a:lvl1pPr>
              <a:defRPr>
                <a:solidFill>
                  <a:srgbClr val="FFFFFF"/>
                </a:solidFill>
              </a:defRPr>
            </a:lvl1pPr>
          </a:lstStyle>
          <a:p>
            <a:r>
              <a:rPr lang="en-US" dirty="0"/>
              <a:t>Click to edit Master text</a:t>
            </a:r>
            <a:endParaRPr lang="en-ID" dirty="0"/>
          </a:p>
        </p:txBody>
      </p:sp>
      <p:cxnSp>
        <p:nvCxnSpPr>
          <p:cNvPr id="39" name="Straight Connector 38">
            <a:extLst>
              <a:ext uri="{FF2B5EF4-FFF2-40B4-BE49-F238E27FC236}">
                <a16:creationId xmlns:a16="http://schemas.microsoft.com/office/drawing/2014/main" id="{0990EA30-774B-C58A-0F2E-BA47E1EB0D86}"/>
              </a:ext>
            </a:extLst>
          </p:cNvPr>
          <p:cNvCxnSpPr>
            <a:cxnSpLocks/>
          </p:cNvCxnSpPr>
          <p:nvPr userDrawn="1"/>
        </p:nvCxnSpPr>
        <p:spPr>
          <a:xfrm>
            <a:off x="5196888" y="2879224"/>
            <a:ext cx="0" cy="1095064"/>
          </a:xfrm>
          <a:prstGeom prst="line">
            <a:avLst/>
          </a:prstGeom>
          <a:ln w="31750">
            <a:solidFill>
              <a:schemeClr val="accent2"/>
            </a:solidFill>
          </a:ln>
        </p:spPr>
        <p:style>
          <a:lnRef idx="1">
            <a:schemeClr val="accent1"/>
          </a:lnRef>
          <a:fillRef idx="0">
            <a:schemeClr val="accent1"/>
          </a:fillRef>
          <a:effectRef idx="0">
            <a:schemeClr val="accent1"/>
          </a:effectRef>
          <a:fontRef idx="minor">
            <a:schemeClr val="tx1"/>
          </a:fontRef>
        </p:style>
      </p:cxnSp>
      <p:sp>
        <p:nvSpPr>
          <p:cNvPr id="8" name="Text Placeholder 29">
            <a:extLst>
              <a:ext uri="{FF2B5EF4-FFF2-40B4-BE49-F238E27FC236}">
                <a16:creationId xmlns:a16="http://schemas.microsoft.com/office/drawing/2014/main" id="{17F8224B-2972-D6CA-7891-5E3A39916B6A}"/>
              </a:ext>
            </a:extLst>
          </p:cNvPr>
          <p:cNvSpPr>
            <a:spLocks noGrp="1"/>
          </p:cNvSpPr>
          <p:nvPr>
            <p:ph type="body" sz="quarter" idx="39" hasCustomPrompt="1"/>
          </p:nvPr>
        </p:nvSpPr>
        <p:spPr>
          <a:xfrm>
            <a:off x="6250977" y="1326515"/>
            <a:ext cx="5361390" cy="323521"/>
          </a:xfrm>
          <a:prstGeom prst="rect">
            <a:avLst/>
          </a:prstGeom>
        </p:spPr>
        <p:txBody>
          <a:bodyPr tIns="0" bIns="0" anchor="ctr">
            <a:noAutofit/>
          </a:bodyPr>
          <a:lstStyle>
            <a:lvl1pPr marL="0" indent="0">
              <a:buNone/>
              <a:defRPr sz="1800" b="1">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Website</a:t>
            </a:r>
            <a:endParaRPr lang="en-ID" dirty="0"/>
          </a:p>
        </p:txBody>
      </p:sp>
      <p:sp>
        <p:nvSpPr>
          <p:cNvPr id="9" name="Text Placeholder 29">
            <a:extLst>
              <a:ext uri="{FF2B5EF4-FFF2-40B4-BE49-F238E27FC236}">
                <a16:creationId xmlns:a16="http://schemas.microsoft.com/office/drawing/2014/main" id="{0150F3D9-C5BA-2CF3-577A-20D417C84D5B}"/>
              </a:ext>
            </a:extLst>
          </p:cNvPr>
          <p:cNvSpPr>
            <a:spLocks noGrp="1"/>
          </p:cNvSpPr>
          <p:nvPr>
            <p:ph type="body" sz="quarter" idx="40"/>
          </p:nvPr>
        </p:nvSpPr>
        <p:spPr>
          <a:xfrm>
            <a:off x="6250977" y="1722034"/>
            <a:ext cx="5361390" cy="323521"/>
          </a:xfrm>
          <a:prstGeom prst="rect">
            <a:avLst/>
          </a:prstGeom>
        </p:spPr>
        <p:txBody>
          <a:bodyPr tIns="0" bIns="0">
            <a:noAutofit/>
          </a:bodyPr>
          <a:lstStyle>
            <a:lvl1pPr marL="0" indent="0">
              <a:buNone/>
              <a:defRPr sz="1600" b="0">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
        <p:nvSpPr>
          <p:cNvPr id="10" name="Text Placeholder 16">
            <a:extLst>
              <a:ext uri="{FF2B5EF4-FFF2-40B4-BE49-F238E27FC236}">
                <a16:creationId xmlns:a16="http://schemas.microsoft.com/office/drawing/2014/main" id="{8CDB50DB-14FB-8EC2-BBF8-9D39B761BAD8}"/>
              </a:ext>
            </a:extLst>
          </p:cNvPr>
          <p:cNvSpPr>
            <a:spLocks noGrp="1"/>
          </p:cNvSpPr>
          <p:nvPr>
            <p:ph type="body" sz="quarter" idx="42" hasCustomPrompt="1"/>
          </p:nvPr>
        </p:nvSpPr>
        <p:spPr>
          <a:xfrm>
            <a:off x="6096000" y="2609277"/>
            <a:ext cx="64295" cy="474980"/>
          </a:xfrm>
          <a:custGeom>
            <a:avLst/>
            <a:gdLst>
              <a:gd name="connsiteX0" fmla="*/ 0 w 64295"/>
              <a:gd name="connsiteY0" fmla="*/ 0 h 474980"/>
              <a:gd name="connsiteX1" fmla="*/ 64295 w 64295"/>
              <a:gd name="connsiteY1" fmla="*/ 0 h 474980"/>
              <a:gd name="connsiteX2" fmla="*/ 64295 w 64295"/>
              <a:gd name="connsiteY2" fmla="*/ 474980 h 474980"/>
              <a:gd name="connsiteX3" fmla="*/ 0 w 64295"/>
              <a:gd name="connsiteY3" fmla="*/ 474980 h 474980"/>
            </a:gdLst>
            <a:ahLst/>
            <a:cxnLst>
              <a:cxn ang="0">
                <a:pos x="connsiteX0" y="connsiteY0"/>
              </a:cxn>
              <a:cxn ang="0">
                <a:pos x="connsiteX1" y="connsiteY1"/>
              </a:cxn>
              <a:cxn ang="0">
                <a:pos x="connsiteX2" y="connsiteY2"/>
              </a:cxn>
              <a:cxn ang="0">
                <a:pos x="connsiteX3" y="connsiteY3"/>
              </a:cxn>
            </a:cxnLst>
            <a:rect l="l" t="t" r="r" b="b"/>
            <a:pathLst>
              <a:path w="64295" h="474980">
                <a:moveTo>
                  <a:pt x="0" y="0"/>
                </a:moveTo>
                <a:lnTo>
                  <a:pt x="64295" y="0"/>
                </a:lnTo>
                <a:lnTo>
                  <a:pt x="64295" y="474980"/>
                </a:lnTo>
                <a:lnTo>
                  <a:pt x="0" y="474980"/>
                </a:lnTo>
                <a:close/>
              </a:path>
            </a:pathLst>
          </a:custGeom>
          <a:solidFill>
            <a:schemeClr val="accent2"/>
          </a:solidFill>
        </p:spPr>
        <p:txBody>
          <a:bodyPr wrap="square" tIns="0" bIns="0" anchor="ctr">
            <a:noAutofit/>
          </a:bodyPr>
          <a:lstStyle>
            <a:lvl1pPr marL="0" indent="0">
              <a:buNone/>
              <a:defRPr sz="1000" b="1">
                <a:solidFill>
                  <a:schemeClr val="accent4">
                    <a:alpha val="0"/>
                  </a:schemeClr>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a:t>
            </a:r>
            <a:endParaRPr lang="en-ID" dirty="0"/>
          </a:p>
        </p:txBody>
      </p:sp>
      <p:sp>
        <p:nvSpPr>
          <p:cNvPr id="12" name="Text Placeholder 29">
            <a:extLst>
              <a:ext uri="{FF2B5EF4-FFF2-40B4-BE49-F238E27FC236}">
                <a16:creationId xmlns:a16="http://schemas.microsoft.com/office/drawing/2014/main" id="{A3C8A60E-A492-680C-9A67-071F63EDE37B}"/>
              </a:ext>
            </a:extLst>
          </p:cNvPr>
          <p:cNvSpPr>
            <a:spLocks noGrp="1"/>
          </p:cNvSpPr>
          <p:nvPr>
            <p:ph type="body" sz="quarter" idx="43" hasCustomPrompt="1"/>
          </p:nvPr>
        </p:nvSpPr>
        <p:spPr>
          <a:xfrm>
            <a:off x="6250977" y="2483705"/>
            <a:ext cx="5361390" cy="323521"/>
          </a:xfrm>
          <a:prstGeom prst="rect">
            <a:avLst/>
          </a:prstGeom>
        </p:spPr>
        <p:txBody>
          <a:bodyPr tIns="0" bIns="0" anchor="ctr">
            <a:noAutofit/>
          </a:bodyPr>
          <a:lstStyle>
            <a:lvl1pPr marL="0" indent="0">
              <a:buNone/>
              <a:defRPr sz="1800" b="1">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Email</a:t>
            </a:r>
            <a:endParaRPr lang="en-ID" dirty="0"/>
          </a:p>
        </p:txBody>
      </p:sp>
      <p:sp>
        <p:nvSpPr>
          <p:cNvPr id="13" name="Text Placeholder 29">
            <a:extLst>
              <a:ext uri="{FF2B5EF4-FFF2-40B4-BE49-F238E27FC236}">
                <a16:creationId xmlns:a16="http://schemas.microsoft.com/office/drawing/2014/main" id="{54189725-F503-3346-0B77-41752024754B}"/>
              </a:ext>
            </a:extLst>
          </p:cNvPr>
          <p:cNvSpPr>
            <a:spLocks noGrp="1"/>
          </p:cNvSpPr>
          <p:nvPr>
            <p:ph type="body" sz="quarter" idx="44"/>
          </p:nvPr>
        </p:nvSpPr>
        <p:spPr>
          <a:xfrm>
            <a:off x="6250977" y="2879224"/>
            <a:ext cx="5361390" cy="323521"/>
          </a:xfrm>
          <a:prstGeom prst="rect">
            <a:avLst/>
          </a:prstGeom>
        </p:spPr>
        <p:txBody>
          <a:bodyPr tIns="0" bIns="0">
            <a:noAutofit/>
          </a:bodyPr>
          <a:lstStyle>
            <a:lvl1pPr marL="0" indent="0">
              <a:buNone/>
              <a:defRPr sz="1600" b="0">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
        <p:nvSpPr>
          <p:cNvPr id="14" name="Text Placeholder 16">
            <a:extLst>
              <a:ext uri="{FF2B5EF4-FFF2-40B4-BE49-F238E27FC236}">
                <a16:creationId xmlns:a16="http://schemas.microsoft.com/office/drawing/2014/main" id="{6A7119A9-F6C1-3E78-A7B8-7A4695A37DF9}"/>
              </a:ext>
            </a:extLst>
          </p:cNvPr>
          <p:cNvSpPr>
            <a:spLocks noGrp="1"/>
          </p:cNvSpPr>
          <p:nvPr>
            <p:ph type="body" sz="quarter" idx="45" hasCustomPrompt="1"/>
          </p:nvPr>
        </p:nvSpPr>
        <p:spPr>
          <a:xfrm>
            <a:off x="6096000" y="3766467"/>
            <a:ext cx="64295" cy="474980"/>
          </a:xfrm>
          <a:custGeom>
            <a:avLst/>
            <a:gdLst>
              <a:gd name="connsiteX0" fmla="*/ 0 w 64295"/>
              <a:gd name="connsiteY0" fmla="*/ 0 h 474980"/>
              <a:gd name="connsiteX1" fmla="*/ 64295 w 64295"/>
              <a:gd name="connsiteY1" fmla="*/ 0 h 474980"/>
              <a:gd name="connsiteX2" fmla="*/ 64295 w 64295"/>
              <a:gd name="connsiteY2" fmla="*/ 474980 h 474980"/>
              <a:gd name="connsiteX3" fmla="*/ 0 w 64295"/>
              <a:gd name="connsiteY3" fmla="*/ 474980 h 474980"/>
            </a:gdLst>
            <a:ahLst/>
            <a:cxnLst>
              <a:cxn ang="0">
                <a:pos x="connsiteX0" y="connsiteY0"/>
              </a:cxn>
              <a:cxn ang="0">
                <a:pos x="connsiteX1" y="connsiteY1"/>
              </a:cxn>
              <a:cxn ang="0">
                <a:pos x="connsiteX2" y="connsiteY2"/>
              </a:cxn>
              <a:cxn ang="0">
                <a:pos x="connsiteX3" y="connsiteY3"/>
              </a:cxn>
            </a:cxnLst>
            <a:rect l="l" t="t" r="r" b="b"/>
            <a:pathLst>
              <a:path w="64295" h="474980">
                <a:moveTo>
                  <a:pt x="0" y="0"/>
                </a:moveTo>
                <a:lnTo>
                  <a:pt x="64295" y="0"/>
                </a:lnTo>
                <a:lnTo>
                  <a:pt x="64295" y="474980"/>
                </a:lnTo>
                <a:lnTo>
                  <a:pt x="0" y="474980"/>
                </a:lnTo>
                <a:close/>
              </a:path>
            </a:pathLst>
          </a:custGeom>
          <a:solidFill>
            <a:schemeClr val="accent2"/>
          </a:solidFill>
        </p:spPr>
        <p:txBody>
          <a:bodyPr wrap="square" tIns="0" bIns="0" anchor="ctr">
            <a:noAutofit/>
          </a:bodyPr>
          <a:lstStyle>
            <a:lvl1pPr marL="0" indent="0">
              <a:buNone/>
              <a:defRPr sz="1000" b="1">
                <a:solidFill>
                  <a:schemeClr val="accent4">
                    <a:alpha val="0"/>
                  </a:schemeClr>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a:t>
            </a:r>
            <a:endParaRPr lang="en-ID" dirty="0"/>
          </a:p>
        </p:txBody>
      </p:sp>
      <p:sp>
        <p:nvSpPr>
          <p:cNvPr id="15" name="Text Placeholder 29">
            <a:extLst>
              <a:ext uri="{FF2B5EF4-FFF2-40B4-BE49-F238E27FC236}">
                <a16:creationId xmlns:a16="http://schemas.microsoft.com/office/drawing/2014/main" id="{0ECAA7E2-DF4B-A5D2-BE65-C795750AE429}"/>
              </a:ext>
            </a:extLst>
          </p:cNvPr>
          <p:cNvSpPr>
            <a:spLocks noGrp="1"/>
          </p:cNvSpPr>
          <p:nvPr>
            <p:ph type="body" sz="quarter" idx="46" hasCustomPrompt="1"/>
          </p:nvPr>
        </p:nvSpPr>
        <p:spPr>
          <a:xfrm>
            <a:off x="6250977" y="3640895"/>
            <a:ext cx="5361390" cy="323521"/>
          </a:xfrm>
          <a:prstGeom prst="rect">
            <a:avLst/>
          </a:prstGeom>
        </p:spPr>
        <p:txBody>
          <a:bodyPr tIns="0" bIns="0" anchor="ctr">
            <a:noAutofit/>
          </a:bodyPr>
          <a:lstStyle>
            <a:lvl1pPr marL="0" indent="0">
              <a:buNone/>
              <a:defRPr sz="1800" b="1">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Phone Number</a:t>
            </a:r>
            <a:endParaRPr lang="en-ID" dirty="0"/>
          </a:p>
        </p:txBody>
      </p:sp>
      <p:sp>
        <p:nvSpPr>
          <p:cNvPr id="16" name="Text Placeholder 29">
            <a:extLst>
              <a:ext uri="{FF2B5EF4-FFF2-40B4-BE49-F238E27FC236}">
                <a16:creationId xmlns:a16="http://schemas.microsoft.com/office/drawing/2014/main" id="{FFF608BC-B1D4-AD27-2B53-0F088AECCDBA}"/>
              </a:ext>
            </a:extLst>
          </p:cNvPr>
          <p:cNvSpPr>
            <a:spLocks noGrp="1"/>
          </p:cNvSpPr>
          <p:nvPr>
            <p:ph type="body" sz="quarter" idx="47"/>
          </p:nvPr>
        </p:nvSpPr>
        <p:spPr>
          <a:xfrm>
            <a:off x="6250977" y="4036414"/>
            <a:ext cx="5361390" cy="323521"/>
          </a:xfrm>
          <a:prstGeom prst="rect">
            <a:avLst/>
          </a:prstGeom>
        </p:spPr>
        <p:txBody>
          <a:bodyPr tIns="0" bIns="0">
            <a:noAutofit/>
          </a:bodyPr>
          <a:lstStyle>
            <a:lvl1pPr marL="0" indent="0">
              <a:buNone/>
              <a:defRPr sz="1600" b="0">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
        <p:nvSpPr>
          <p:cNvPr id="17" name="Text Placeholder 16">
            <a:extLst>
              <a:ext uri="{FF2B5EF4-FFF2-40B4-BE49-F238E27FC236}">
                <a16:creationId xmlns:a16="http://schemas.microsoft.com/office/drawing/2014/main" id="{61A8469B-66C0-388B-FF13-7E8091A3F56F}"/>
              </a:ext>
            </a:extLst>
          </p:cNvPr>
          <p:cNvSpPr>
            <a:spLocks noGrp="1"/>
          </p:cNvSpPr>
          <p:nvPr>
            <p:ph type="body" sz="quarter" idx="48" hasCustomPrompt="1"/>
          </p:nvPr>
        </p:nvSpPr>
        <p:spPr>
          <a:xfrm>
            <a:off x="6096000" y="4923657"/>
            <a:ext cx="64295" cy="474980"/>
          </a:xfrm>
          <a:custGeom>
            <a:avLst/>
            <a:gdLst>
              <a:gd name="connsiteX0" fmla="*/ 0 w 64295"/>
              <a:gd name="connsiteY0" fmla="*/ 0 h 474980"/>
              <a:gd name="connsiteX1" fmla="*/ 64295 w 64295"/>
              <a:gd name="connsiteY1" fmla="*/ 0 h 474980"/>
              <a:gd name="connsiteX2" fmla="*/ 64295 w 64295"/>
              <a:gd name="connsiteY2" fmla="*/ 474980 h 474980"/>
              <a:gd name="connsiteX3" fmla="*/ 0 w 64295"/>
              <a:gd name="connsiteY3" fmla="*/ 474980 h 474980"/>
            </a:gdLst>
            <a:ahLst/>
            <a:cxnLst>
              <a:cxn ang="0">
                <a:pos x="connsiteX0" y="connsiteY0"/>
              </a:cxn>
              <a:cxn ang="0">
                <a:pos x="connsiteX1" y="connsiteY1"/>
              </a:cxn>
              <a:cxn ang="0">
                <a:pos x="connsiteX2" y="connsiteY2"/>
              </a:cxn>
              <a:cxn ang="0">
                <a:pos x="connsiteX3" y="connsiteY3"/>
              </a:cxn>
            </a:cxnLst>
            <a:rect l="l" t="t" r="r" b="b"/>
            <a:pathLst>
              <a:path w="64295" h="474980">
                <a:moveTo>
                  <a:pt x="0" y="0"/>
                </a:moveTo>
                <a:lnTo>
                  <a:pt x="64295" y="0"/>
                </a:lnTo>
                <a:lnTo>
                  <a:pt x="64295" y="474980"/>
                </a:lnTo>
                <a:lnTo>
                  <a:pt x="0" y="474980"/>
                </a:lnTo>
                <a:close/>
              </a:path>
            </a:pathLst>
          </a:custGeom>
          <a:solidFill>
            <a:schemeClr val="accent2"/>
          </a:solidFill>
        </p:spPr>
        <p:txBody>
          <a:bodyPr wrap="square" tIns="0" bIns="0" anchor="ctr">
            <a:noAutofit/>
          </a:bodyPr>
          <a:lstStyle>
            <a:lvl1pPr marL="0" indent="0">
              <a:buNone/>
              <a:defRPr sz="1000" b="1">
                <a:solidFill>
                  <a:schemeClr val="accent4">
                    <a:alpha val="0"/>
                  </a:schemeClr>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a:t>
            </a:r>
            <a:endParaRPr lang="en-ID" dirty="0"/>
          </a:p>
        </p:txBody>
      </p:sp>
      <p:sp>
        <p:nvSpPr>
          <p:cNvPr id="18" name="Text Placeholder 29">
            <a:extLst>
              <a:ext uri="{FF2B5EF4-FFF2-40B4-BE49-F238E27FC236}">
                <a16:creationId xmlns:a16="http://schemas.microsoft.com/office/drawing/2014/main" id="{D2474B70-73D5-F138-81CA-B06F430971D8}"/>
              </a:ext>
            </a:extLst>
          </p:cNvPr>
          <p:cNvSpPr>
            <a:spLocks noGrp="1"/>
          </p:cNvSpPr>
          <p:nvPr>
            <p:ph type="body" sz="quarter" idx="49" hasCustomPrompt="1"/>
          </p:nvPr>
        </p:nvSpPr>
        <p:spPr>
          <a:xfrm>
            <a:off x="6250977" y="4798085"/>
            <a:ext cx="5361390" cy="323521"/>
          </a:xfrm>
          <a:prstGeom prst="rect">
            <a:avLst/>
          </a:prstGeom>
        </p:spPr>
        <p:txBody>
          <a:bodyPr tIns="0" bIns="0" anchor="ctr">
            <a:noAutofit/>
          </a:bodyPr>
          <a:lstStyle>
            <a:lvl1pPr marL="0" indent="0">
              <a:buNone/>
              <a:defRPr sz="1800" b="1">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Location</a:t>
            </a:r>
            <a:endParaRPr lang="en-ID" dirty="0"/>
          </a:p>
        </p:txBody>
      </p:sp>
      <p:sp>
        <p:nvSpPr>
          <p:cNvPr id="19" name="Text Placeholder 29">
            <a:extLst>
              <a:ext uri="{FF2B5EF4-FFF2-40B4-BE49-F238E27FC236}">
                <a16:creationId xmlns:a16="http://schemas.microsoft.com/office/drawing/2014/main" id="{A4A35D17-0A9F-3774-435D-AEBADBA7499D}"/>
              </a:ext>
            </a:extLst>
          </p:cNvPr>
          <p:cNvSpPr>
            <a:spLocks noGrp="1"/>
          </p:cNvSpPr>
          <p:nvPr>
            <p:ph type="body" sz="quarter" idx="50"/>
          </p:nvPr>
        </p:nvSpPr>
        <p:spPr>
          <a:xfrm>
            <a:off x="6250977" y="5193604"/>
            <a:ext cx="5361390" cy="323521"/>
          </a:xfrm>
          <a:prstGeom prst="rect">
            <a:avLst/>
          </a:prstGeom>
        </p:spPr>
        <p:txBody>
          <a:bodyPr tIns="0" bIns="0">
            <a:noAutofit/>
          </a:bodyPr>
          <a:lstStyle>
            <a:lvl1pPr marL="0" indent="0">
              <a:buNone/>
              <a:defRPr sz="1600" b="0">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Tree>
    <p:extLst>
      <p:ext uri="{BB962C8B-B14F-4D97-AF65-F5344CB8AC3E}">
        <p14:creationId xmlns:p14="http://schemas.microsoft.com/office/powerpoint/2010/main" val="4215720942"/>
      </p:ext>
    </p:extLst>
  </p:cSld>
  <p:clrMapOvr>
    <a:masterClrMapping/>
  </p:clrMapOvr>
  <p:extLst>
    <p:ext uri="{DCECCB84-F9BA-43D5-87BE-67443E8EF086}">
      <p15:sldGuideLst xmlns:p15="http://schemas.microsoft.com/office/powerpoint/2012/main"/>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E80C50CD-E178-4744-9B35-B2F624D6C5E9}" type="datetimeFigureOut">
              <a:rPr lang="en-US" smtClean="0"/>
              <a:t>9/2/2025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400248884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9" name="Picture 8" descr="C1-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GB"/>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E80C50CD-E178-4744-9B35-B2F624D6C5E9}" type="datetimeFigureOut">
              <a:rPr lang="en-US" smtClean="0"/>
              <a:t>9/2/2025</a:t>
            </a:fld>
            <a:endParaRPr lang="en-US"/>
          </a:p>
        </p:txBody>
      </p:sp>
      <p:sp>
        <p:nvSpPr>
          <p:cNvPr id="5" name="Footer Placeholder 4"/>
          <p:cNvSpPr>
            <a:spLocks noGrp="1"/>
          </p:cNvSpPr>
          <p:nvPr>
            <p:ph type="ftr" sz="quarter" idx="11"/>
          </p:nvPr>
        </p:nvSpPr>
        <p:spPr>
          <a:xfrm>
            <a:off x="685800" y="381000"/>
            <a:ext cx="6991492" cy="365125"/>
          </a:xfrm>
        </p:spPr>
        <p:txBody>
          <a:bodyPr/>
          <a:lstStyle/>
          <a:p>
            <a:endParaRPr lang="en-US"/>
          </a:p>
        </p:txBody>
      </p:sp>
      <p:sp>
        <p:nvSpPr>
          <p:cNvPr id="6" name="Slide Number Placeholder 5"/>
          <p:cNvSpPr>
            <a:spLocks noGrp="1"/>
          </p:cNvSpPr>
          <p:nvPr>
            <p:ph type="sldNum" sz="quarter" idx="12"/>
          </p:nvPr>
        </p:nvSpPr>
        <p:spPr>
          <a:xfrm>
            <a:off x="10862452" y="381000"/>
            <a:ext cx="643748" cy="365125"/>
          </a:xfrm>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522303258"/>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8" name="Picture 7" descr="C1-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GB"/>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E80C50CD-E178-4744-9B35-B2F624D6C5E9}" type="datetimeFigureOut">
              <a:rPr lang="en-US" smtClean="0"/>
              <a:t>9/2/2025</a:t>
            </a:fld>
            <a:endParaRPr lang="en-US"/>
          </a:p>
        </p:txBody>
      </p:sp>
      <p:sp>
        <p:nvSpPr>
          <p:cNvPr id="5" name="Footer Placeholder 4"/>
          <p:cNvSpPr>
            <a:spLocks noGrp="1"/>
          </p:cNvSpPr>
          <p:nvPr>
            <p:ph type="ftr" sz="quarter" idx="11"/>
          </p:nvPr>
        </p:nvSpPr>
        <p:spPr>
          <a:xfrm>
            <a:off x="1371600" y="4323845"/>
            <a:ext cx="6400800" cy="365125"/>
          </a:xfrm>
        </p:spPr>
        <p:txBody>
          <a:bodyPr/>
          <a:lstStyle/>
          <a:p>
            <a:endParaRPr lang="en-US"/>
          </a:p>
        </p:txBody>
      </p:sp>
      <p:sp>
        <p:nvSpPr>
          <p:cNvPr id="6" name="Slide Number Placeholder 5"/>
          <p:cNvSpPr>
            <a:spLocks noGrp="1"/>
          </p:cNvSpPr>
          <p:nvPr>
            <p:ph type="sldNum" sz="quarter" idx="12"/>
          </p:nvPr>
        </p:nvSpPr>
        <p:spPr>
          <a:xfrm>
            <a:off x="8077200" y="1430866"/>
            <a:ext cx="2743200" cy="365125"/>
          </a:xfrm>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239993705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E80C50CD-E178-4744-9B35-B2F624D6C5E9}" type="datetimeFigureOut">
              <a:rPr lang="en-US" smtClean="0"/>
              <a:t>9/2/2025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2740720398"/>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8" name="Picture 7" descr="C1-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GB"/>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E80C50CD-E178-4744-9B35-B2F624D6C5E9}" type="datetimeFigureOut">
              <a:rPr lang="en-US" smtClean="0"/>
              <a:t>9/2/2025</a:t>
            </a:fld>
            <a:endParaRPr lang="en-US"/>
          </a:p>
        </p:txBody>
      </p:sp>
      <p:sp>
        <p:nvSpPr>
          <p:cNvPr id="5" name="Footer Placeholder 4"/>
          <p:cNvSpPr>
            <a:spLocks noGrp="1"/>
          </p:cNvSpPr>
          <p:nvPr>
            <p:ph type="ftr" sz="quarter" idx="11"/>
          </p:nvPr>
        </p:nvSpPr>
        <p:spPr>
          <a:xfrm>
            <a:off x="685800" y="381001"/>
            <a:ext cx="6991492" cy="364065"/>
          </a:xfrm>
        </p:spPr>
        <p:txBody>
          <a:bodyPr/>
          <a:lstStyle/>
          <a:p>
            <a:endParaRPr lang="en-US"/>
          </a:p>
        </p:txBody>
      </p:sp>
      <p:sp>
        <p:nvSpPr>
          <p:cNvPr id="6" name="Slide Number Placeholder 5"/>
          <p:cNvSpPr>
            <a:spLocks noGrp="1"/>
          </p:cNvSpPr>
          <p:nvPr>
            <p:ph type="sldNum" sz="quarter" idx="12"/>
          </p:nvPr>
        </p:nvSpPr>
        <p:spPr>
          <a:xfrm>
            <a:off x="10862452" y="381000"/>
            <a:ext cx="643748" cy="365125"/>
          </a:xfrm>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2729451142"/>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E80C50CD-E178-4744-9B35-B2F624D6C5E9}" type="datetimeFigureOut">
              <a:rPr lang="en-US" smtClean="0"/>
              <a:t>9/2/2025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2672016226"/>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GB"/>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89C235CF-BDA2-4E7E-8BBD-350479985E74}" type="datetimeFigureOut">
              <a:rPr lang="en-US" smtClean="0"/>
              <a:pPr/>
              <a:t>9/3/2025</a:t>
            </a:fld>
            <a:endParaRPr lang="en-US" dirty="0"/>
          </a:p>
        </p:txBody>
      </p:sp>
      <p:sp>
        <p:nvSpPr>
          <p:cNvPr id="8" name="Footer Placeholder 7"/>
          <p:cNvSpPr>
            <a:spLocks noGrp="1"/>
          </p:cNvSpPr>
          <p:nvPr>
            <p:ph type="ftr" sz="quarter" idx="11"/>
          </p:nvPr>
        </p:nvSpPr>
        <p:spPr/>
        <p:txBody>
          <a:bodyPr/>
          <a:lstStyle/>
          <a:p>
            <a:r>
              <a:rPr lang="en-US"/>
              <a:t>PRESENTATION TITLE</a:t>
            </a:r>
            <a:endParaRPr lang="en-US" dirty="0"/>
          </a:p>
        </p:txBody>
      </p:sp>
      <p:sp>
        <p:nvSpPr>
          <p:cNvPr id="9" name="Slide Number Placeholder 8"/>
          <p:cNvSpPr>
            <a:spLocks noGrp="1"/>
          </p:cNvSpPr>
          <p:nvPr>
            <p:ph type="sldNum" sz="quarter" idx="12"/>
          </p:nvPr>
        </p:nvSpPr>
        <p:spPr/>
        <p:txBody>
          <a:bodyPr/>
          <a:lstStyle/>
          <a:p>
            <a:fld id="{5E0C3BBE-9543-48E5-A6E1-C646F9A01966}" type="slidenum">
              <a:rPr lang="en-ID" smtClean="0"/>
              <a:pPr/>
              <a:t>‹#›</a:t>
            </a:fld>
            <a:endParaRPr lang="en-ID" dirty="0"/>
          </a:p>
        </p:txBody>
      </p:sp>
    </p:spTree>
    <p:extLst>
      <p:ext uri="{BB962C8B-B14F-4D97-AF65-F5344CB8AC3E}">
        <p14:creationId xmlns:p14="http://schemas.microsoft.com/office/powerpoint/2010/main" val="4040084693"/>
      </p:ext>
    </p:extLst>
  </p:cSld>
  <p:clrMapOvr>
    <a:masterClrMapping/>
  </p:clrMapOvr>
  <p:hf hdr="0" dt="0"/>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E80C50CD-E178-4744-9B35-B2F624D6C5E9}" type="datetimeFigureOut">
              <a:rPr lang="en-US" smtClean="0"/>
              <a:t>9/2/2025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1591223145"/>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80C50CD-E178-4744-9B35-B2F624D6C5E9}" type="datetimeFigureOut">
              <a:rPr lang="en-US" smtClean="0"/>
              <a:t>9/2/2025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2374503361"/>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GB"/>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E80C50CD-E178-4744-9B35-B2F624D6C5E9}" type="datetimeFigureOut">
              <a:rPr lang="en-US" smtClean="0"/>
              <a:t>9/2/2025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274968671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act Us S05V2">
    <p:spTree>
      <p:nvGrpSpPr>
        <p:cNvPr id="1" name=""/>
        <p:cNvGrpSpPr/>
        <p:nvPr/>
      </p:nvGrpSpPr>
      <p:grpSpPr>
        <a:xfrm>
          <a:off x="0" y="0"/>
          <a:ext cx="0" cy="0"/>
          <a:chOff x="0" y="0"/>
          <a:chExt cx="0" cy="0"/>
        </a:xfrm>
      </p:grpSpPr>
      <p:sp>
        <p:nvSpPr>
          <p:cNvPr id="11" name="Slide Number Placeholder 5">
            <a:extLst>
              <a:ext uri="{FF2B5EF4-FFF2-40B4-BE49-F238E27FC236}">
                <a16:creationId xmlns:a16="http://schemas.microsoft.com/office/drawing/2014/main" id="{752E3F75-A181-1CEF-4892-A00A828F0DEC}"/>
              </a:ext>
            </a:extLst>
          </p:cNvPr>
          <p:cNvSpPr>
            <a:spLocks noGrp="1"/>
          </p:cNvSpPr>
          <p:nvPr>
            <p:ph type="sldNum" sz="quarter" idx="4"/>
          </p:nvPr>
        </p:nvSpPr>
        <p:spPr>
          <a:xfrm>
            <a:off x="11058525" y="6409951"/>
            <a:ext cx="546100" cy="273799"/>
          </a:xfrm>
          <a:prstGeom prst="rect">
            <a:avLst/>
          </a:prstGeom>
        </p:spPr>
        <p:txBody>
          <a:bodyPr vert="horz" lIns="91440" tIns="45720" rIns="91440" bIns="45720" rtlCol="0" anchor="b"/>
          <a:lstStyle>
            <a:lvl1pPr algn="r">
              <a:defRPr sz="1200">
                <a:solidFill>
                  <a:schemeClr val="tx1"/>
                </a:solidFill>
                <a:latin typeface="+mn-lt"/>
              </a:defRPr>
            </a:lvl1pPr>
          </a:lstStyle>
          <a:p>
            <a:fld id="{5E0C3BBE-9543-48E5-A6E1-C646F9A01966}" type="slidenum">
              <a:rPr lang="en-ID" smtClean="0"/>
              <a:pPr/>
              <a:t>‹#›</a:t>
            </a:fld>
            <a:endParaRPr lang="en-ID" dirty="0"/>
          </a:p>
        </p:txBody>
      </p:sp>
      <p:sp>
        <p:nvSpPr>
          <p:cNvPr id="21" name="Footer Placeholder 4">
            <a:extLst>
              <a:ext uri="{FF2B5EF4-FFF2-40B4-BE49-F238E27FC236}">
                <a16:creationId xmlns:a16="http://schemas.microsoft.com/office/drawing/2014/main" id="{FC465D62-3382-034B-3BC4-9FA6DDBCBF3D}"/>
              </a:ext>
            </a:extLst>
          </p:cNvPr>
          <p:cNvSpPr>
            <a:spLocks noGrp="1"/>
          </p:cNvSpPr>
          <p:nvPr>
            <p:ph type="ftr" sz="quarter" idx="3"/>
          </p:nvPr>
        </p:nvSpPr>
        <p:spPr>
          <a:xfrm>
            <a:off x="584200" y="6364288"/>
            <a:ext cx="5511800" cy="365125"/>
          </a:xfrm>
          <a:prstGeom prst="rect">
            <a:avLst/>
          </a:prstGeom>
        </p:spPr>
        <p:txBody>
          <a:bodyPr vert="horz" lIns="91440" tIns="45720" rIns="91440" bIns="45720" rtlCol="0" anchor="ctr"/>
          <a:lstStyle>
            <a:lvl1pPr algn="l">
              <a:defRPr lang="en-GB" sz="1200">
                <a:solidFill>
                  <a:schemeClr val="tx1"/>
                </a:solidFill>
              </a:defRPr>
            </a:lvl1pPr>
          </a:lstStyle>
          <a:p>
            <a:r>
              <a:rPr lang="en-US"/>
              <a:t>PRESENTATION TITLE</a:t>
            </a:r>
            <a:endParaRPr lang="en-US" dirty="0"/>
          </a:p>
        </p:txBody>
      </p:sp>
      <p:sp>
        <p:nvSpPr>
          <p:cNvPr id="28" name="Text Placeholder 29">
            <a:extLst>
              <a:ext uri="{FF2B5EF4-FFF2-40B4-BE49-F238E27FC236}">
                <a16:creationId xmlns:a16="http://schemas.microsoft.com/office/drawing/2014/main" id="{C8B15BD3-2A3F-B505-D2C1-0332B340314E}"/>
              </a:ext>
            </a:extLst>
          </p:cNvPr>
          <p:cNvSpPr>
            <a:spLocks noGrp="1"/>
          </p:cNvSpPr>
          <p:nvPr>
            <p:ph type="body" sz="quarter" idx="42"/>
          </p:nvPr>
        </p:nvSpPr>
        <p:spPr>
          <a:xfrm>
            <a:off x="6476999" y="1326515"/>
            <a:ext cx="5127625" cy="607060"/>
          </a:xfrm>
          <a:prstGeom prst="rect">
            <a:avLst/>
          </a:prstGeom>
        </p:spPr>
        <p:txBody>
          <a:bodyPr tIns="0" bIns="0" anchor="ctr">
            <a:noAutofit/>
          </a:bodyPr>
          <a:lstStyle>
            <a:lvl1pPr marL="0" indent="0">
              <a:buNone/>
              <a:defRPr sz="1800" b="1">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
        <p:nvSpPr>
          <p:cNvPr id="37" name="Rectangle 36">
            <a:extLst>
              <a:ext uri="{FF2B5EF4-FFF2-40B4-BE49-F238E27FC236}">
                <a16:creationId xmlns:a16="http://schemas.microsoft.com/office/drawing/2014/main" id="{EB6055E9-E6F7-641B-80FB-0B939D173EF4}"/>
              </a:ext>
            </a:extLst>
          </p:cNvPr>
          <p:cNvSpPr/>
          <p:nvPr userDrawn="1"/>
        </p:nvSpPr>
        <p:spPr>
          <a:xfrm>
            <a:off x="0" y="2567262"/>
            <a:ext cx="5330824" cy="1718988"/>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38" name="Title 1">
            <a:extLst>
              <a:ext uri="{FF2B5EF4-FFF2-40B4-BE49-F238E27FC236}">
                <a16:creationId xmlns:a16="http://schemas.microsoft.com/office/drawing/2014/main" id="{A830DC25-802B-19A0-E4B3-1D633449CFAA}"/>
              </a:ext>
            </a:extLst>
          </p:cNvPr>
          <p:cNvSpPr>
            <a:spLocks noGrp="1"/>
          </p:cNvSpPr>
          <p:nvPr>
            <p:ph type="title" hasCustomPrompt="1"/>
          </p:nvPr>
        </p:nvSpPr>
        <p:spPr>
          <a:xfrm>
            <a:off x="584201" y="2703930"/>
            <a:ext cx="4425950" cy="1445652"/>
          </a:xfrm>
        </p:spPr>
        <p:txBody>
          <a:bodyPr anchor="ctr">
            <a:noAutofit/>
          </a:bodyPr>
          <a:lstStyle>
            <a:lvl1pPr>
              <a:defRPr>
                <a:solidFill>
                  <a:srgbClr val="FFFFFF"/>
                </a:solidFill>
              </a:defRPr>
            </a:lvl1pPr>
          </a:lstStyle>
          <a:p>
            <a:r>
              <a:rPr lang="en-US" dirty="0"/>
              <a:t>Click to edit Master text</a:t>
            </a:r>
            <a:endParaRPr lang="en-ID" dirty="0"/>
          </a:p>
        </p:txBody>
      </p:sp>
      <p:cxnSp>
        <p:nvCxnSpPr>
          <p:cNvPr id="39" name="Straight Connector 38">
            <a:extLst>
              <a:ext uri="{FF2B5EF4-FFF2-40B4-BE49-F238E27FC236}">
                <a16:creationId xmlns:a16="http://schemas.microsoft.com/office/drawing/2014/main" id="{0990EA30-774B-C58A-0F2E-BA47E1EB0D86}"/>
              </a:ext>
            </a:extLst>
          </p:cNvPr>
          <p:cNvCxnSpPr>
            <a:cxnSpLocks/>
          </p:cNvCxnSpPr>
          <p:nvPr userDrawn="1"/>
        </p:nvCxnSpPr>
        <p:spPr>
          <a:xfrm>
            <a:off x="5196888" y="2879224"/>
            <a:ext cx="0" cy="1095064"/>
          </a:xfrm>
          <a:prstGeom prst="line">
            <a:avLst/>
          </a:prstGeom>
          <a:ln w="3175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ext Placeholder 29">
            <a:extLst>
              <a:ext uri="{FF2B5EF4-FFF2-40B4-BE49-F238E27FC236}">
                <a16:creationId xmlns:a16="http://schemas.microsoft.com/office/drawing/2014/main" id="{6667C09D-F5FE-C8BE-C254-35A6F3EC9B49}"/>
              </a:ext>
            </a:extLst>
          </p:cNvPr>
          <p:cNvSpPr>
            <a:spLocks noGrp="1"/>
          </p:cNvSpPr>
          <p:nvPr>
            <p:ph type="body" sz="quarter" idx="44"/>
          </p:nvPr>
        </p:nvSpPr>
        <p:spPr>
          <a:xfrm>
            <a:off x="6476999" y="2520907"/>
            <a:ext cx="5127625" cy="607060"/>
          </a:xfrm>
          <a:prstGeom prst="rect">
            <a:avLst/>
          </a:prstGeom>
        </p:spPr>
        <p:txBody>
          <a:bodyPr tIns="0" bIns="0" anchor="ctr">
            <a:noAutofit/>
          </a:bodyPr>
          <a:lstStyle>
            <a:lvl1pPr marL="0" indent="0">
              <a:buNone/>
              <a:defRPr sz="1800" b="1">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
        <p:nvSpPr>
          <p:cNvPr id="5" name="Text Placeholder 29">
            <a:extLst>
              <a:ext uri="{FF2B5EF4-FFF2-40B4-BE49-F238E27FC236}">
                <a16:creationId xmlns:a16="http://schemas.microsoft.com/office/drawing/2014/main" id="{F313C270-1389-4400-B626-0F91E48EF99C}"/>
              </a:ext>
            </a:extLst>
          </p:cNvPr>
          <p:cNvSpPr>
            <a:spLocks noGrp="1"/>
          </p:cNvSpPr>
          <p:nvPr>
            <p:ph type="body" sz="quarter" idx="46"/>
          </p:nvPr>
        </p:nvSpPr>
        <p:spPr>
          <a:xfrm>
            <a:off x="6476999" y="3715299"/>
            <a:ext cx="5127625" cy="607060"/>
          </a:xfrm>
          <a:prstGeom prst="rect">
            <a:avLst/>
          </a:prstGeom>
        </p:spPr>
        <p:txBody>
          <a:bodyPr tIns="0" bIns="0" anchor="ctr">
            <a:noAutofit/>
          </a:bodyPr>
          <a:lstStyle>
            <a:lvl1pPr marL="0" indent="0">
              <a:buNone/>
              <a:defRPr sz="1800" b="1">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
        <p:nvSpPr>
          <p:cNvPr id="7" name="Text Placeholder 29">
            <a:extLst>
              <a:ext uri="{FF2B5EF4-FFF2-40B4-BE49-F238E27FC236}">
                <a16:creationId xmlns:a16="http://schemas.microsoft.com/office/drawing/2014/main" id="{A68D81B6-7EAF-9410-F2E1-FEE807D73D14}"/>
              </a:ext>
            </a:extLst>
          </p:cNvPr>
          <p:cNvSpPr>
            <a:spLocks noGrp="1"/>
          </p:cNvSpPr>
          <p:nvPr>
            <p:ph type="body" sz="quarter" idx="48"/>
          </p:nvPr>
        </p:nvSpPr>
        <p:spPr>
          <a:xfrm>
            <a:off x="6476999" y="4909691"/>
            <a:ext cx="5127625" cy="607060"/>
          </a:xfrm>
          <a:prstGeom prst="rect">
            <a:avLst/>
          </a:prstGeom>
        </p:spPr>
        <p:txBody>
          <a:bodyPr tIns="0" bIns="0" anchor="ctr">
            <a:noAutofit/>
          </a:bodyPr>
          <a:lstStyle>
            <a:lvl1pPr marL="0" indent="0">
              <a:buNone/>
              <a:defRPr sz="1800" b="1">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
        <p:nvSpPr>
          <p:cNvPr id="8" name="Text Placeholder 5">
            <a:extLst>
              <a:ext uri="{FF2B5EF4-FFF2-40B4-BE49-F238E27FC236}">
                <a16:creationId xmlns:a16="http://schemas.microsoft.com/office/drawing/2014/main" id="{8B374301-5977-9039-ACCF-24F94B552430}"/>
              </a:ext>
            </a:extLst>
          </p:cNvPr>
          <p:cNvSpPr>
            <a:spLocks noGrp="1"/>
          </p:cNvSpPr>
          <p:nvPr>
            <p:ph type="body" sz="quarter" idx="49"/>
          </p:nvPr>
        </p:nvSpPr>
        <p:spPr>
          <a:xfrm>
            <a:off x="5839091" y="1373136"/>
            <a:ext cx="513817" cy="513817"/>
          </a:xfrm>
          <a:custGeom>
            <a:avLst/>
            <a:gdLst>
              <a:gd name="connsiteX0" fmla="*/ 391447 w 513817"/>
              <a:gd name="connsiteY0" fmla="*/ 270430 h 513817"/>
              <a:gd name="connsiteX1" fmla="*/ 294093 w 513817"/>
              <a:gd name="connsiteY1" fmla="*/ 469872 h 513817"/>
              <a:gd name="connsiteX2" fmla="*/ 472576 w 513817"/>
              <a:gd name="connsiteY2" fmla="*/ 270430 h 513817"/>
              <a:gd name="connsiteX3" fmla="*/ 270430 w 513817"/>
              <a:gd name="connsiteY3" fmla="*/ 270430 h 513817"/>
              <a:gd name="connsiteX4" fmla="*/ 270430 w 513817"/>
              <a:gd name="connsiteY4" fmla="*/ 456351 h 513817"/>
              <a:gd name="connsiteX5" fmla="*/ 364404 w 513817"/>
              <a:gd name="connsiteY5" fmla="*/ 270430 h 513817"/>
              <a:gd name="connsiteX6" fmla="*/ 149413 w 513817"/>
              <a:gd name="connsiteY6" fmla="*/ 270430 h 513817"/>
              <a:gd name="connsiteX7" fmla="*/ 243387 w 513817"/>
              <a:gd name="connsiteY7" fmla="*/ 456351 h 513817"/>
              <a:gd name="connsiteX8" fmla="*/ 243387 w 513817"/>
              <a:gd name="connsiteY8" fmla="*/ 270430 h 513817"/>
              <a:gd name="connsiteX9" fmla="*/ 41241 w 513817"/>
              <a:gd name="connsiteY9" fmla="*/ 270430 h 513817"/>
              <a:gd name="connsiteX10" fmla="*/ 219724 w 513817"/>
              <a:gd name="connsiteY10" fmla="*/ 469872 h 513817"/>
              <a:gd name="connsiteX11" fmla="*/ 122370 w 513817"/>
              <a:gd name="connsiteY11" fmla="*/ 270430 h 513817"/>
              <a:gd name="connsiteX12" fmla="*/ 270430 w 513817"/>
              <a:gd name="connsiteY12" fmla="*/ 57466 h 513817"/>
              <a:gd name="connsiteX13" fmla="*/ 270430 w 513817"/>
              <a:gd name="connsiteY13" fmla="*/ 243387 h 513817"/>
              <a:gd name="connsiteX14" fmla="*/ 364404 w 513817"/>
              <a:gd name="connsiteY14" fmla="*/ 243387 h 513817"/>
              <a:gd name="connsiteX15" fmla="*/ 270430 w 513817"/>
              <a:gd name="connsiteY15" fmla="*/ 57466 h 513817"/>
              <a:gd name="connsiteX16" fmla="*/ 243387 w 513817"/>
              <a:gd name="connsiteY16" fmla="*/ 57466 h 513817"/>
              <a:gd name="connsiteX17" fmla="*/ 149413 w 513817"/>
              <a:gd name="connsiteY17" fmla="*/ 243387 h 513817"/>
              <a:gd name="connsiteX18" fmla="*/ 243387 w 513817"/>
              <a:gd name="connsiteY18" fmla="*/ 243387 h 513817"/>
              <a:gd name="connsiteX19" fmla="*/ 294093 w 513817"/>
              <a:gd name="connsiteY19" fmla="*/ 43945 h 513817"/>
              <a:gd name="connsiteX20" fmla="*/ 391447 w 513817"/>
              <a:gd name="connsiteY20" fmla="*/ 243387 h 513817"/>
              <a:gd name="connsiteX21" fmla="*/ 472576 w 513817"/>
              <a:gd name="connsiteY21" fmla="*/ 243387 h 513817"/>
              <a:gd name="connsiteX22" fmla="*/ 294093 w 513817"/>
              <a:gd name="connsiteY22" fmla="*/ 43945 h 513817"/>
              <a:gd name="connsiteX23" fmla="*/ 219724 w 513817"/>
              <a:gd name="connsiteY23" fmla="*/ 43945 h 513817"/>
              <a:gd name="connsiteX24" fmla="*/ 41241 w 513817"/>
              <a:gd name="connsiteY24" fmla="*/ 243387 h 513817"/>
              <a:gd name="connsiteX25" fmla="*/ 122370 w 513817"/>
              <a:gd name="connsiteY25" fmla="*/ 243387 h 513817"/>
              <a:gd name="connsiteX26" fmla="*/ 219724 w 513817"/>
              <a:gd name="connsiteY26" fmla="*/ 43945 h 513817"/>
              <a:gd name="connsiteX27" fmla="*/ 256909 w 513817"/>
              <a:gd name="connsiteY27" fmla="*/ 0 h 513817"/>
              <a:gd name="connsiteX28" fmla="*/ 513817 w 513817"/>
              <a:gd name="connsiteY28" fmla="*/ 256909 h 513817"/>
              <a:gd name="connsiteX29" fmla="*/ 256909 w 513817"/>
              <a:gd name="connsiteY29" fmla="*/ 513817 h 513817"/>
              <a:gd name="connsiteX30" fmla="*/ 0 w 513817"/>
              <a:gd name="connsiteY30" fmla="*/ 256909 h 513817"/>
              <a:gd name="connsiteX31" fmla="*/ 256909 w 513817"/>
              <a:gd name="connsiteY31" fmla="*/ 0 h 513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13817" h="513817">
                <a:moveTo>
                  <a:pt x="391447" y="270430"/>
                </a:moveTo>
                <a:cubicBezTo>
                  <a:pt x="386715" y="347503"/>
                  <a:pt x="338038" y="415786"/>
                  <a:pt x="294093" y="469872"/>
                </a:cubicBezTo>
                <a:cubicBezTo>
                  <a:pt x="391447" y="452970"/>
                  <a:pt x="466492" y="371165"/>
                  <a:pt x="472576" y="270430"/>
                </a:cubicBezTo>
                <a:close/>
                <a:moveTo>
                  <a:pt x="270430" y="270430"/>
                </a:moveTo>
                <a:lnTo>
                  <a:pt x="270430" y="456351"/>
                </a:lnTo>
                <a:cubicBezTo>
                  <a:pt x="313699" y="402941"/>
                  <a:pt x="358996" y="340066"/>
                  <a:pt x="364404" y="270430"/>
                </a:cubicBezTo>
                <a:close/>
                <a:moveTo>
                  <a:pt x="149413" y="270430"/>
                </a:moveTo>
                <a:cubicBezTo>
                  <a:pt x="154821" y="340066"/>
                  <a:pt x="200118" y="402941"/>
                  <a:pt x="243387" y="456351"/>
                </a:cubicBezTo>
                <a:lnTo>
                  <a:pt x="243387" y="270430"/>
                </a:lnTo>
                <a:close/>
                <a:moveTo>
                  <a:pt x="41241" y="270430"/>
                </a:moveTo>
                <a:cubicBezTo>
                  <a:pt x="47325" y="371165"/>
                  <a:pt x="122370" y="452970"/>
                  <a:pt x="219724" y="469872"/>
                </a:cubicBezTo>
                <a:cubicBezTo>
                  <a:pt x="175780" y="415786"/>
                  <a:pt x="127778" y="347503"/>
                  <a:pt x="122370" y="270430"/>
                </a:cubicBezTo>
                <a:close/>
                <a:moveTo>
                  <a:pt x="270430" y="57466"/>
                </a:moveTo>
                <a:lnTo>
                  <a:pt x="270430" y="243387"/>
                </a:lnTo>
                <a:lnTo>
                  <a:pt x="364404" y="243387"/>
                </a:lnTo>
                <a:cubicBezTo>
                  <a:pt x="358996" y="173075"/>
                  <a:pt x="313699" y="110876"/>
                  <a:pt x="270430" y="57466"/>
                </a:cubicBezTo>
                <a:close/>
                <a:moveTo>
                  <a:pt x="243387" y="57466"/>
                </a:moveTo>
                <a:cubicBezTo>
                  <a:pt x="200118" y="110876"/>
                  <a:pt x="154821" y="173751"/>
                  <a:pt x="149413" y="243387"/>
                </a:cubicBezTo>
                <a:lnTo>
                  <a:pt x="243387" y="243387"/>
                </a:lnTo>
                <a:close/>
                <a:moveTo>
                  <a:pt x="294093" y="43945"/>
                </a:moveTo>
                <a:cubicBezTo>
                  <a:pt x="338038" y="98031"/>
                  <a:pt x="386715" y="166314"/>
                  <a:pt x="391447" y="243387"/>
                </a:cubicBezTo>
                <a:lnTo>
                  <a:pt x="472576" y="243387"/>
                </a:lnTo>
                <a:cubicBezTo>
                  <a:pt x="466492" y="142652"/>
                  <a:pt x="391447" y="60847"/>
                  <a:pt x="294093" y="43945"/>
                </a:cubicBezTo>
                <a:close/>
                <a:moveTo>
                  <a:pt x="219724" y="43945"/>
                </a:moveTo>
                <a:cubicBezTo>
                  <a:pt x="122370" y="60847"/>
                  <a:pt x="47325" y="142652"/>
                  <a:pt x="41241" y="243387"/>
                </a:cubicBezTo>
                <a:lnTo>
                  <a:pt x="122370" y="243387"/>
                </a:lnTo>
                <a:cubicBezTo>
                  <a:pt x="127102" y="166314"/>
                  <a:pt x="175780" y="98031"/>
                  <a:pt x="219724" y="43945"/>
                </a:cubicBezTo>
                <a:close/>
                <a:moveTo>
                  <a:pt x="256909" y="0"/>
                </a:moveTo>
                <a:cubicBezTo>
                  <a:pt x="398884" y="0"/>
                  <a:pt x="513817" y="114933"/>
                  <a:pt x="513817" y="256909"/>
                </a:cubicBezTo>
                <a:cubicBezTo>
                  <a:pt x="513817" y="398884"/>
                  <a:pt x="398884" y="513817"/>
                  <a:pt x="256909" y="513817"/>
                </a:cubicBezTo>
                <a:cubicBezTo>
                  <a:pt x="114933" y="513817"/>
                  <a:pt x="0" y="398884"/>
                  <a:pt x="0" y="256909"/>
                </a:cubicBezTo>
                <a:cubicBezTo>
                  <a:pt x="0" y="114933"/>
                  <a:pt x="114933" y="0"/>
                  <a:pt x="256909"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algn="ctr">
              <a:defRPr lang="en-GB" sz="1000" b="1" dirty="0">
                <a:solidFill>
                  <a:schemeClr val="lt1">
                    <a:alpha val="0"/>
                  </a:schemeClr>
                </a:solidFill>
              </a:defRPr>
            </a:lvl1pPr>
          </a:lstStyle>
          <a:p>
            <a:pPr lvl="0" algn="ctr"/>
            <a:endParaRPr lang="en-GB" dirty="0"/>
          </a:p>
        </p:txBody>
      </p:sp>
      <p:sp>
        <p:nvSpPr>
          <p:cNvPr id="9" name="Text Placeholder 6">
            <a:extLst>
              <a:ext uri="{FF2B5EF4-FFF2-40B4-BE49-F238E27FC236}">
                <a16:creationId xmlns:a16="http://schemas.microsoft.com/office/drawing/2014/main" id="{189560EE-D986-44EE-9C19-CCA4ED43D787}"/>
              </a:ext>
            </a:extLst>
          </p:cNvPr>
          <p:cNvSpPr>
            <a:spLocks noGrp="1"/>
          </p:cNvSpPr>
          <p:nvPr>
            <p:ph type="body" sz="quarter" idx="43"/>
          </p:nvPr>
        </p:nvSpPr>
        <p:spPr>
          <a:xfrm>
            <a:off x="5825570" y="2540400"/>
            <a:ext cx="540860" cy="594946"/>
          </a:xfrm>
          <a:custGeom>
            <a:avLst/>
            <a:gdLst>
              <a:gd name="connsiteX0" fmla="*/ 270768 w 540860"/>
              <a:gd name="connsiteY0" fmla="*/ 393307 h 594946"/>
              <a:gd name="connsiteX1" fmla="*/ 205527 w 540860"/>
              <a:gd name="connsiteY1" fmla="*/ 419167 h 594946"/>
              <a:gd name="connsiteX2" fmla="*/ 196062 w 540860"/>
              <a:gd name="connsiteY2" fmla="*/ 427956 h 594946"/>
              <a:gd name="connsiteX3" fmla="*/ 62199 w 540860"/>
              <a:gd name="connsiteY3" fmla="*/ 554382 h 594946"/>
              <a:gd name="connsiteX4" fmla="*/ 478661 w 540860"/>
              <a:gd name="connsiteY4" fmla="*/ 554382 h 594946"/>
              <a:gd name="connsiteX5" fmla="*/ 345474 w 540860"/>
              <a:gd name="connsiteY5" fmla="*/ 427956 h 594946"/>
              <a:gd name="connsiteX6" fmla="*/ 336009 w 540860"/>
              <a:gd name="connsiteY6" fmla="*/ 419167 h 594946"/>
              <a:gd name="connsiteX7" fmla="*/ 270768 w 540860"/>
              <a:gd name="connsiteY7" fmla="*/ 393307 h 594946"/>
              <a:gd name="connsiteX8" fmla="*/ 500296 w 540860"/>
              <a:gd name="connsiteY8" fmla="*/ 281247 h 594946"/>
              <a:gd name="connsiteX9" fmla="*/ 365081 w 540860"/>
              <a:gd name="connsiteY9" fmla="*/ 409701 h 594946"/>
              <a:gd name="connsiteX10" fmla="*/ 500296 w 540860"/>
              <a:gd name="connsiteY10" fmla="*/ 538156 h 594946"/>
              <a:gd name="connsiteX11" fmla="*/ 40565 w 540860"/>
              <a:gd name="connsiteY11" fmla="*/ 280571 h 594946"/>
              <a:gd name="connsiteX12" fmla="*/ 40565 w 540860"/>
              <a:gd name="connsiteY12" fmla="*/ 537480 h 594946"/>
              <a:gd name="connsiteX13" fmla="*/ 175780 w 540860"/>
              <a:gd name="connsiteY13" fmla="*/ 409025 h 594946"/>
              <a:gd name="connsiteX14" fmla="*/ 270429 w 540860"/>
              <a:gd name="connsiteY14" fmla="*/ 215668 h 594946"/>
              <a:gd name="connsiteX15" fmla="*/ 248795 w 540860"/>
              <a:gd name="connsiteY15" fmla="*/ 237302 h 594946"/>
              <a:gd name="connsiteX16" fmla="*/ 270429 w 540860"/>
              <a:gd name="connsiteY16" fmla="*/ 258936 h 594946"/>
              <a:gd name="connsiteX17" fmla="*/ 292064 w 540860"/>
              <a:gd name="connsiteY17" fmla="*/ 237302 h 594946"/>
              <a:gd name="connsiteX18" fmla="*/ 270429 w 540860"/>
              <a:gd name="connsiteY18" fmla="*/ 215668 h 594946"/>
              <a:gd name="connsiteX19" fmla="*/ 271105 w 540860"/>
              <a:gd name="connsiteY19" fmla="*/ 147384 h 594946"/>
              <a:gd name="connsiteX20" fmla="*/ 358995 w 540860"/>
              <a:gd name="connsiteY20" fmla="*/ 235274 h 594946"/>
              <a:gd name="connsiteX21" fmla="*/ 358995 w 540860"/>
              <a:gd name="connsiteY21" fmla="*/ 256908 h 594946"/>
              <a:gd name="connsiteX22" fmla="*/ 337361 w 540860"/>
              <a:gd name="connsiteY22" fmla="*/ 278543 h 594946"/>
              <a:gd name="connsiteX23" fmla="*/ 304233 w 540860"/>
              <a:gd name="connsiteY23" fmla="*/ 263669 h 594946"/>
              <a:gd name="connsiteX24" fmla="*/ 248119 w 540860"/>
              <a:gd name="connsiteY24" fmla="*/ 272458 h 594946"/>
              <a:gd name="connsiteX25" fmla="*/ 229865 w 540860"/>
              <a:gd name="connsiteY25" fmla="*/ 219048 h 594946"/>
              <a:gd name="connsiteX26" fmla="*/ 279218 w 540860"/>
              <a:gd name="connsiteY26" fmla="*/ 192005 h 594946"/>
              <a:gd name="connsiteX27" fmla="*/ 315050 w 540860"/>
              <a:gd name="connsiteY27" fmla="*/ 235950 h 594946"/>
              <a:gd name="connsiteX28" fmla="*/ 336685 w 540860"/>
              <a:gd name="connsiteY28" fmla="*/ 257584 h 594946"/>
              <a:gd name="connsiteX29" fmla="*/ 336685 w 540860"/>
              <a:gd name="connsiteY29" fmla="*/ 235950 h 594946"/>
              <a:gd name="connsiteX30" fmla="*/ 271105 w 540860"/>
              <a:gd name="connsiteY30" fmla="*/ 170371 h 594946"/>
              <a:gd name="connsiteX31" fmla="*/ 205526 w 540860"/>
              <a:gd name="connsiteY31" fmla="*/ 235950 h 594946"/>
              <a:gd name="connsiteX32" fmla="*/ 270429 w 540860"/>
              <a:gd name="connsiteY32" fmla="*/ 301529 h 594946"/>
              <a:gd name="connsiteX33" fmla="*/ 303557 w 540860"/>
              <a:gd name="connsiteY33" fmla="*/ 293416 h 594946"/>
              <a:gd name="connsiteX34" fmla="*/ 319107 w 540860"/>
              <a:gd name="connsiteY34" fmla="*/ 298149 h 594946"/>
              <a:gd name="connsiteX35" fmla="*/ 314374 w 540860"/>
              <a:gd name="connsiteY35" fmla="*/ 313698 h 594946"/>
              <a:gd name="connsiteX36" fmla="*/ 270429 w 540860"/>
              <a:gd name="connsiteY36" fmla="*/ 324516 h 594946"/>
              <a:gd name="connsiteX37" fmla="*/ 183216 w 540860"/>
              <a:gd name="connsiteY37" fmla="*/ 235274 h 594946"/>
              <a:gd name="connsiteX38" fmla="*/ 271105 w 540860"/>
              <a:gd name="connsiteY38" fmla="*/ 147384 h 594946"/>
              <a:gd name="connsiteX39" fmla="*/ 135215 w 540860"/>
              <a:gd name="connsiteY39" fmla="*/ 108172 h 594946"/>
              <a:gd name="connsiteX40" fmla="*/ 135215 w 540860"/>
              <a:gd name="connsiteY40" fmla="*/ 333305 h 594946"/>
              <a:gd name="connsiteX41" fmla="*/ 196062 w 540860"/>
              <a:gd name="connsiteY41" fmla="*/ 391447 h 594946"/>
              <a:gd name="connsiteX42" fmla="*/ 344798 w 540860"/>
              <a:gd name="connsiteY42" fmla="*/ 391447 h 594946"/>
              <a:gd name="connsiteX43" fmla="*/ 405645 w 540860"/>
              <a:gd name="connsiteY43" fmla="*/ 333305 h 594946"/>
              <a:gd name="connsiteX44" fmla="*/ 405645 w 540860"/>
              <a:gd name="connsiteY44" fmla="*/ 108172 h 594946"/>
              <a:gd name="connsiteX45" fmla="*/ 270430 w 540860"/>
              <a:gd name="connsiteY45" fmla="*/ 0 h 594946"/>
              <a:gd name="connsiteX46" fmla="*/ 351559 w 540860"/>
              <a:gd name="connsiteY46" fmla="*/ 67608 h 594946"/>
              <a:gd name="connsiteX47" fmla="*/ 446210 w 540860"/>
              <a:gd name="connsiteY47" fmla="*/ 67608 h 594946"/>
              <a:gd name="connsiteX48" fmla="*/ 446210 w 540860"/>
              <a:gd name="connsiteY48" fmla="*/ 126426 h 594946"/>
              <a:gd name="connsiteX49" fmla="*/ 540860 w 540860"/>
              <a:gd name="connsiteY49" fmla="*/ 217020 h 594946"/>
              <a:gd name="connsiteX50" fmla="*/ 540860 w 540860"/>
              <a:gd name="connsiteY50" fmla="*/ 594946 h 594946"/>
              <a:gd name="connsiteX51" fmla="*/ 0 w 540860"/>
              <a:gd name="connsiteY51" fmla="*/ 594946 h 594946"/>
              <a:gd name="connsiteX52" fmla="*/ 0 w 540860"/>
              <a:gd name="connsiteY52" fmla="*/ 217020 h 594946"/>
              <a:gd name="connsiteX53" fmla="*/ 94651 w 540860"/>
              <a:gd name="connsiteY53" fmla="*/ 127102 h 594946"/>
              <a:gd name="connsiteX54" fmla="*/ 94651 w 540860"/>
              <a:gd name="connsiteY54" fmla="*/ 67608 h 594946"/>
              <a:gd name="connsiteX55" fmla="*/ 189301 w 540860"/>
              <a:gd name="connsiteY55" fmla="*/ 67608 h 594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540860" h="594946">
                <a:moveTo>
                  <a:pt x="270768" y="393307"/>
                </a:moveTo>
                <a:cubicBezTo>
                  <a:pt x="247275" y="393307"/>
                  <a:pt x="223781" y="401927"/>
                  <a:pt x="205527" y="419167"/>
                </a:cubicBezTo>
                <a:lnTo>
                  <a:pt x="196062" y="427956"/>
                </a:lnTo>
                <a:lnTo>
                  <a:pt x="62199" y="554382"/>
                </a:lnTo>
                <a:lnTo>
                  <a:pt x="478661" y="554382"/>
                </a:lnTo>
                <a:lnTo>
                  <a:pt x="345474" y="427956"/>
                </a:lnTo>
                <a:lnTo>
                  <a:pt x="336009" y="419167"/>
                </a:lnTo>
                <a:cubicBezTo>
                  <a:pt x="317755" y="401927"/>
                  <a:pt x="294262" y="393307"/>
                  <a:pt x="270768" y="393307"/>
                </a:cubicBezTo>
                <a:close/>
                <a:moveTo>
                  <a:pt x="500296" y="281247"/>
                </a:moveTo>
                <a:lnTo>
                  <a:pt x="365081" y="409701"/>
                </a:lnTo>
                <a:lnTo>
                  <a:pt x="500296" y="538156"/>
                </a:lnTo>
                <a:close/>
                <a:moveTo>
                  <a:pt x="40565" y="280571"/>
                </a:moveTo>
                <a:lnTo>
                  <a:pt x="40565" y="537480"/>
                </a:lnTo>
                <a:lnTo>
                  <a:pt x="175780" y="409025"/>
                </a:lnTo>
                <a:close/>
                <a:moveTo>
                  <a:pt x="270429" y="215668"/>
                </a:moveTo>
                <a:cubicBezTo>
                  <a:pt x="258936" y="215668"/>
                  <a:pt x="248795" y="225133"/>
                  <a:pt x="248795" y="237302"/>
                </a:cubicBezTo>
                <a:cubicBezTo>
                  <a:pt x="248795" y="248795"/>
                  <a:pt x="258260" y="258936"/>
                  <a:pt x="270429" y="258936"/>
                </a:cubicBezTo>
                <a:cubicBezTo>
                  <a:pt x="282599" y="258936"/>
                  <a:pt x="292064" y="249471"/>
                  <a:pt x="292064" y="237302"/>
                </a:cubicBezTo>
                <a:cubicBezTo>
                  <a:pt x="292064" y="225133"/>
                  <a:pt x="282599" y="215668"/>
                  <a:pt x="270429" y="215668"/>
                </a:cubicBezTo>
                <a:close/>
                <a:moveTo>
                  <a:pt x="271105" y="147384"/>
                </a:moveTo>
                <a:cubicBezTo>
                  <a:pt x="319783" y="147384"/>
                  <a:pt x="358995" y="186596"/>
                  <a:pt x="358995" y="235274"/>
                </a:cubicBezTo>
                <a:lnTo>
                  <a:pt x="358995" y="256908"/>
                </a:lnTo>
                <a:cubicBezTo>
                  <a:pt x="358995" y="269078"/>
                  <a:pt x="349530" y="278543"/>
                  <a:pt x="337361" y="278543"/>
                </a:cubicBezTo>
                <a:cubicBezTo>
                  <a:pt x="324515" y="278543"/>
                  <a:pt x="312346" y="273134"/>
                  <a:pt x="304233" y="263669"/>
                </a:cubicBezTo>
                <a:cubicBezTo>
                  <a:pt x="290035" y="279895"/>
                  <a:pt x="266373" y="283275"/>
                  <a:pt x="248119" y="272458"/>
                </a:cubicBezTo>
                <a:cubicBezTo>
                  <a:pt x="229865" y="261641"/>
                  <a:pt x="222428" y="238654"/>
                  <a:pt x="229865" y="219048"/>
                </a:cubicBezTo>
                <a:cubicBezTo>
                  <a:pt x="237302" y="199442"/>
                  <a:pt x="258260" y="187949"/>
                  <a:pt x="279218" y="192005"/>
                </a:cubicBezTo>
                <a:cubicBezTo>
                  <a:pt x="300177" y="196061"/>
                  <a:pt x="315050" y="214315"/>
                  <a:pt x="315050" y="235950"/>
                </a:cubicBezTo>
                <a:cubicBezTo>
                  <a:pt x="315050" y="248119"/>
                  <a:pt x="324515" y="257584"/>
                  <a:pt x="336685" y="257584"/>
                </a:cubicBezTo>
                <a:lnTo>
                  <a:pt x="336685" y="235950"/>
                </a:lnTo>
                <a:cubicBezTo>
                  <a:pt x="336685" y="199442"/>
                  <a:pt x="306937" y="170371"/>
                  <a:pt x="271105" y="170371"/>
                </a:cubicBezTo>
                <a:cubicBezTo>
                  <a:pt x="235273" y="170371"/>
                  <a:pt x="205526" y="200118"/>
                  <a:pt x="205526" y="235950"/>
                </a:cubicBezTo>
                <a:cubicBezTo>
                  <a:pt x="204850" y="271782"/>
                  <a:pt x="234597" y="301529"/>
                  <a:pt x="270429" y="301529"/>
                </a:cubicBezTo>
                <a:cubicBezTo>
                  <a:pt x="281923" y="301529"/>
                  <a:pt x="293416" y="298825"/>
                  <a:pt x="303557" y="293416"/>
                </a:cubicBezTo>
                <a:cubicBezTo>
                  <a:pt x="308966" y="290712"/>
                  <a:pt x="315726" y="292740"/>
                  <a:pt x="319107" y="298149"/>
                </a:cubicBezTo>
                <a:cubicBezTo>
                  <a:pt x="321811" y="303557"/>
                  <a:pt x="319783" y="310318"/>
                  <a:pt x="314374" y="313698"/>
                </a:cubicBezTo>
                <a:cubicBezTo>
                  <a:pt x="300853" y="320459"/>
                  <a:pt x="285979" y="324516"/>
                  <a:pt x="270429" y="324516"/>
                </a:cubicBezTo>
                <a:cubicBezTo>
                  <a:pt x="221752" y="323840"/>
                  <a:pt x="182540" y="284627"/>
                  <a:pt x="183216" y="235274"/>
                </a:cubicBezTo>
                <a:cubicBezTo>
                  <a:pt x="183216" y="186596"/>
                  <a:pt x="222428" y="147384"/>
                  <a:pt x="271105" y="147384"/>
                </a:cubicBezTo>
                <a:close/>
                <a:moveTo>
                  <a:pt x="135215" y="108172"/>
                </a:moveTo>
                <a:lnTo>
                  <a:pt x="135215" y="333305"/>
                </a:lnTo>
                <a:lnTo>
                  <a:pt x="196062" y="391447"/>
                </a:lnTo>
                <a:cubicBezTo>
                  <a:pt x="240007" y="357644"/>
                  <a:pt x="300853" y="357644"/>
                  <a:pt x="344798" y="391447"/>
                </a:cubicBezTo>
                <a:lnTo>
                  <a:pt x="405645" y="333305"/>
                </a:lnTo>
                <a:lnTo>
                  <a:pt x="405645" y="108172"/>
                </a:lnTo>
                <a:close/>
                <a:moveTo>
                  <a:pt x="270430" y="0"/>
                </a:moveTo>
                <a:lnTo>
                  <a:pt x="351559" y="67608"/>
                </a:lnTo>
                <a:lnTo>
                  <a:pt x="446210" y="67608"/>
                </a:lnTo>
                <a:lnTo>
                  <a:pt x="446210" y="126426"/>
                </a:lnTo>
                <a:lnTo>
                  <a:pt x="540860" y="217020"/>
                </a:lnTo>
                <a:lnTo>
                  <a:pt x="540860" y="594946"/>
                </a:lnTo>
                <a:lnTo>
                  <a:pt x="0" y="594946"/>
                </a:lnTo>
                <a:lnTo>
                  <a:pt x="0" y="217020"/>
                </a:lnTo>
                <a:lnTo>
                  <a:pt x="94651" y="127102"/>
                </a:lnTo>
                <a:lnTo>
                  <a:pt x="94651" y="67608"/>
                </a:lnTo>
                <a:lnTo>
                  <a:pt x="189301" y="6760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algn="ctr">
              <a:defRPr lang="en-GB" sz="1000" b="1" dirty="0">
                <a:solidFill>
                  <a:schemeClr val="lt1">
                    <a:alpha val="0"/>
                  </a:schemeClr>
                </a:solidFill>
              </a:defRPr>
            </a:lvl1pPr>
          </a:lstStyle>
          <a:p>
            <a:pPr lvl="0" algn="ctr"/>
            <a:endParaRPr lang="en-GB" dirty="0"/>
          </a:p>
        </p:txBody>
      </p:sp>
      <p:sp>
        <p:nvSpPr>
          <p:cNvPr id="10" name="Text Placeholder 10">
            <a:extLst>
              <a:ext uri="{FF2B5EF4-FFF2-40B4-BE49-F238E27FC236}">
                <a16:creationId xmlns:a16="http://schemas.microsoft.com/office/drawing/2014/main" id="{9236B62B-08A6-31D4-74E0-38DBCD975150}"/>
              </a:ext>
            </a:extLst>
          </p:cNvPr>
          <p:cNvSpPr>
            <a:spLocks noGrp="1"/>
          </p:cNvSpPr>
          <p:nvPr>
            <p:ph type="body" sz="quarter" idx="50"/>
          </p:nvPr>
        </p:nvSpPr>
        <p:spPr>
          <a:xfrm>
            <a:off x="5825911" y="3788793"/>
            <a:ext cx="539842" cy="541115"/>
          </a:xfrm>
          <a:custGeom>
            <a:avLst/>
            <a:gdLst>
              <a:gd name="connsiteX0" fmla="*/ 417472 w 539842"/>
              <a:gd name="connsiteY0" fmla="*/ 321135 h 541115"/>
              <a:gd name="connsiteX1" fmla="*/ 438431 w 539842"/>
              <a:gd name="connsiteY1" fmla="*/ 329924 h 541115"/>
              <a:gd name="connsiteX2" fmla="*/ 531729 w 539842"/>
              <a:gd name="connsiteY2" fmla="*/ 423222 h 541115"/>
              <a:gd name="connsiteX3" fmla="*/ 539842 w 539842"/>
              <a:gd name="connsiteY3" fmla="*/ 444181 h 541115"/>
              <a:gd name="connsiteX4" fmla="*/ 531053 w 539842"/>
              <a:gd name="connsiteY4" fmla="*/ 465139 h 541115"/>
              <a:gd name="connsiteX5" fmla="*/ 520912 w 539842"/>
              <a:gd name="connsiteY5" fmla="*/ 475280 h 541115"/>
              <a:gd name="connsiteX6" fmla="*/ 386373 w 539842"/>
              <a:gd name="connsiteY6" fmla="*/ 340741 h 541115"/>
              <a:gd name="connsiteX7" fmla="*/ 396514 w 539842"/>
              <a:gd name="connsiteY7" fmla="*/ 329924 h 541115"/>
              <a:gd name="connsiteX8" fmla="*/ 417472 w 539842"/>
              <a:gd name="connsiteY8" fmla="*/ 321135 h 541115"/>
              <a:gd name="connsiteX9" fmla="*/ 44956 w 539842"/>
              <a:gd name="connsiteY9" fmla="*/ 39888 h 541115"/>
              <a:gd name="connsiteX10" fmla="*/ 179495 w 539842"/>
              <a:gd name="connsiteY10" fmla="*/ 174427 h 541115"/>
              <a:gd name="connsiteX11" fmla="*/ 158536 w 539842"/>
              <a:gd name="connsiteY11" fmla="*/ 194709 h 541115"/>
              <a:gd name="connsiteX12" fmla="*/ 154480 w 539842"/>
              <a:gd name="connsiteY12" fmla="*/ 204850 h 541115"/>
              <a:gd name="connsiteX13" fmla="*/ 158536 w 539842"/>
              <a:gd name="connsiteY13" fmla="*/ 214991 h 541115"/>
              <a:gd name="connsiteX14" fmla="*/ 326203 w 539842"/>
              <a:gd name="connsiteY14" fmla="*/ 381982 h 541115"/>
              <a:gd name="connsiteX15" fmla="*/ 336344 w 539842"/>
              <a:gd name="connsiteY15" fmla="*/ 386038 h 541115"/>
              <a:gd name="connsiteX16" fmla="*/ 346485 w 539842"/>
              <a:gd name="connsiteY16" fmla="*/ 381982 h 541115"/>
              <a:gd name="connsiteX17" fmla="*/ 366767 w 539842"/>
              <a:gd name="connsiteY17" fmla="*/ 361024 h 541115"/>
              <a:gd name="connsiteX18" fmla="*/ 500630 w 539842"/>
              <a:gd name="connsiteY18" fmla="*/ 495563 h 541115"/>
              <a:gd name="connsiteX19" fmla="*/ 482376 w 539842"/>
              <a:gd name="connsiteY19" fmla="*/ 513817 h 541115"/>
              <a:gd name="connsiteX20" fmla="*/ 413417 w 539842"/>
              <a:gd name="connsiteY20" fmla="*/ 540860 h 541115"/>
              <a:gd name="connsiteX21" fmla="*/ 305245 w 539842"/>
              <a:gd name="connsiteY21" fmla="*/ 509084 h 541115"/>
              <a:gd name="connsiteX22" fmla="*/ 262652 w 539842"/>
              <a:gd name="connsiteY22" fmla="*/ 482041 h 541115"/>
              <a:gd name="connsiteX23" fmla="*/ 56449 w 539842"/>
              <a:gd name="connsiteY23" fmla="*/ 269077 h 541115"/>
              <a:gd name="connsiteX24" fmla="*/ 15885 w 539842"/>
              <a:gd name="connsiteY24" fmla="*/ 198090 h 541115"/>
              <a:gd name="connsiteX25" fmla="*/ 335 w 539842"/>
              <a:gd name="connsiteY25" fmla="*/ 110200 h 541115"/>
              <a:gd name="connsiteX26" fmla="*/ 22645 w 539842"/>
              <a:gd name="connsiteY26" fmla="*/ 62198 h 541115"/>
              <a:gd name="connsiteX27" fmla="*/ 44956 w 539842"/>
              <a:gd name="connsiteY27" fmla="*/ 39888 h 541115"/>
              <a:gd name="connsiteX28" fmla="*/ 97013 w 539842"/>
              <a:gd name="connsiteY28" fmla="*/ 0 h 541115"/>
              <a:gd name="connsiteX29" fmla="*/ 117296 w 539842"/>
              <a:gd name="connsiteY29" fmla="*/ 8789 h 541115"/>
              <a:gd name="connsiteX30" fmla="*/ 210594 w 539842"/>
              <a:gd name="connsiteY30" fmla="*/ 101411 h 541115"/>
              <a:gd name="connsiteX31" fmla="*/ 219383 w 539842"/>
              <a:gd name="connsiteY31" fmla="*/ 122370 h 541115"/>
              <a:gd name="connsiteX32" fmla="*/ 210594 w 539842"/>
              <a:gd name="connsiteY32" fmla="*/ 143328 h 541115"/>
              <a:gd name="connsiteX33" fmla="*/ 200453 w 539842"/>
              <a:gd name="connsiteY33" fmla="*/ 153469 h 541115"/>
              <a:gd name="connsiteX34" fmla="*/ 65914 w 539842"/>
              <a:gd name="connsiteY34" fmla="*/ 18930 h 541115"/>
              <a:gd name="connsiteX35" fmla="*/ 76055 w 539842"/>
              <a:gd name="connsiteY35" fmla="*/ 8789 h 541115"/>
              <a:gd name="connsiteX36" fmla="*/ 97013 w 539842"/>
              <a:gd name="connsiteY36" fmla="*/ 0 h 541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539842" h="541115">
                <a:moveTo>
                  <a:pt x="417472" y="321135"/>
                </a:moveTo>
                <a:cubicBezTo>
                  <a:pt x="425585" y="321135"/>
                  <a:pt x="433022" y="324515"/>
                  <a:pt x="438431" y="329924"/>
                </a:cubicBezTo>
                <a:lnTo>
                  <a:pt x="531729" y="423222"/>
                </a:lnTo>
                <a:cubicBezTo>
                  <a:pt x="537138" y="428631"/>
                  <a:pt x="539842" y="436068"/>
                  <a:pt x="539842" y="444181"/>
                </a:cubicBezTo>
                <a:cubicBezTo>
                  <a:pt x="539842" y="452294"/>
                  <a:pt x="536462" y="459730"/>
                  <a:pt x="531053" y="465139"/>
                </a:cubicBezTo>
                <a:lnTo>
                  <a:pt x="520912" y="475280"/>
                </a:lnTo>
                <a:lnTo>
                  <a:pt x="386373" y="340741"/>
                </a:lnTo>
                <a:lnTo>
                  <a:pt x="396514" y="329924"/>
                </a:lnTo>
                <a:cubicBezTo>
                  <a:pt x="401923" y="324515"/>
                  <a:pt x="409360" y="321135"/>
                  <a:pt x="417472" y="321135"/>
                </a:cubicBezTo>
                <a:close/>
                <a:moveTo>
                  <a:pt x="44956" y="39888"/>
                </a:moveTo>
                <a:lnTo>
                  <a:pt x="179495" y="174427"/>
                </a:lnTo>
                <a:lnTo>
                  <a:pt x="158536" y="194709"/>
                </a:lnTo>
                <a:cubicBezTo>
                  <a:pt x="155832" y="197413"/>
                  <a:pt x="154480" y="201470"/>
                  <a:pt x="154480" y="204850"/>
                </a:cubicBezTo>
                <a:cubicBezTo>
                  <a:pt x="154480" y="208231"/>
                  <a:pt x="155832" y="212287"/>
                  <a:pt x="158536" y="214991"/>
                </a:cubicBezTo>
                <a:lnTo>
                  <a:pt x="326203" y="381982"/>
                </a:lnTo>
                <a:cubicBezTo>
                  <a:pt x="328907" y="384686"/>
                  <a:pt x="332964" y="386038"/>
                  <a:pt x="336344" y="386038"/>
                </a:cubicBezTo>
                <a:cubicBezTo>
                  <a:pt x="339724" y="386038"/>
                  <a:pt x="343781" y="384686"/>
                  <a:pt x="346485" y="381982"/>
                </a:cubicBezTo>
                <a:lnTo>
                  <a:pt x="366767" y="361024"/>
                </a:lnTo>
                <a:lnTo>
                  <a:pt x="500630" y="495563"/>
                </a:lnTo>
                <a:lnTo>
                  <a:pt x="482376" y="513817"/>
                </a:lnTo>
                <a:cubicBezTo>
                  <a:pt x="464798" y="532747"/>
                  <a:pt x="439107" y="542888"/>
                  <a:pt x="413417" y="540860"/>
                </a:cubicBezTo>
                <a:cubicBezTo>
                  <a:pt x="374880" y="538155"/>
                  <a:pt x="339048" y="525986"/>
                  <a:pt x="305245" y="509084"/>
                </a:cubicBezTo>
                <a:cubicBezTo>
                  <a:pt x="290371" y="500971"/>
                  <a:pt x="276173" y="492182"/>
                  <a:pt x="262652" y="482041"/>
                </a:cubicBezTo>
                <a:cubicBezTo>
                  <a:pt x="181523" y="424575"/>
                  <a:pt x="111887" y="352235"/>
                  <a:pt x="56449" y="269077"/>
                </a:cubicBezTo>
                <a:cubicBezTo>
                  <a:pt x="40899" y="246767"/>
                  <a:pt x="26702" y="223104"/>
                  <a:pt x="15885" y="198090"/>
                </a:cubicBezTo>
                <a:cubicBezTo>
                  <a:pt x="5743" y="169694"/>
                  <a:pt x="-1693" y="140623"/>
                  <a:pt x="335" y="110200"/>
                </a:cubicBezTo>
                <a:cubicBezTo>
                  <a:pt x="1011" y="91946"/>
                  <a:pt x="9124" y="75044"/>
                  <a:pt x="22645" y="62198"/>
                </a:cubicBezTo>
                <a:cubicBezTo>
                  <a:pt x="28054" y="56790"/>
                  <a:pt x="36167" y="48677"/>
                  <a:pt x="44956" y="39888"/>
                </a:cubicBezTo>
                <a:close/>
                <a:moveTo>
                  <a:pt x="97013" y="0"/>
                </a:moveTo>
                <a:cubicBezTo>
                  <a:pt x="104450" y="0"/>
                  <a:pt x="111887" y="3380"/>
                  <a:pt x="117296" y="8789"/>
                </a:cubicBezTo>
                <a:lnTo>
                  <a:pt x="210594" y="101411"/>
                </a:lnTo>
                <a:cubicBezTo>
                  <a:pt x="216003" y="106820"/>
                  <a:pt x="219383" y="114257"/>
                  <a:pt x="219383" y="122370"/>
                </a:cubicBezTo>
                <a:cubicBezTo>
                  <a:pt x="219383" y="130482"/>
                  <a:pt x="216003" y="137919"/>
                  <a:pt x="210594" y="143328"/>
                </a:cubicBezTo>
                <a:lnTo>
                  <a:pt x="200453" y="153469"/>
                </a:lnTo>
                <a:lnTo>
                  <a:pt x="65914" y="18930"/>
                </a:lnTo>
                <a:lnTo>
                  <a:pt x="76055" y="8789"/>
                </a:lnTo>
                <a:cubicBezTo>
                  <a:pt x="81464" y="3380"/>
                  <a:pt x="89577" y="0"/>
                  <a:pt x="97013"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algn="ctr">
              <a:defRPr lang="en-GB" sz="1000" b="1" dirty="0">
                <a:solidFill>
                  <a:schemeClr val="lt1">
                    <a:alpha val="0"/>
                  </a:schemeClr>
                </a:solidFill>
              </a:defRPr>
            </a:lvl1pPr>
          </a:lstStyle>
          <a:p>
            <a:pPr lvl="0" algn="ctr"/>
            <a:endParaRPr lang="en-GB" dirty="0"/>
          </a:p>
        </p:txBody>
      </p:sp>
      <p:sp>
        <p:nvSpPr>
          <p:cNvPr id="12" name="Text Placeholder 11">
            <a:extLst>
              <a:ext uri="{FF2B5EF4-FFF2-40B4-BE49-F238E27FC236}">
                <a16:creationId xmlns:a16="http://schemas.microsoft.com/office/drawing/2014/main" id="{C958D81A-543B-F585-166D-59207A4463AF}"/>
              </a:ext>
            </a:extLst>
          </p:cNvPr>
          <p:cNvSpPr>
            <a:spLocks noGrp="1"/>
          </p:cNvSpPr>
          <p:nvPr>
            <p:ph type="body" sz="quarter" idx="41"/>
          </p:nvPr>
        </p:nvSpPr>
        <p:spPr>
          <a:xfrm>
            <a:off x="5954486" y="4983355"/>
            <a:ext cx="283026" cy="459731"/>
          </a:xfrm>
          <a:custGeom>
            <a:avLst/>
            <a:gdLst>
              <a:gd name="connsiteX0" fmla="*/ 141514 w 283026"/>
              <a:gd name="connsiteY0" fmla="*/ 81129 h 459731"/>
              <a:gd name="connsiteX1" fmla="*/ 80667 w 283026"/>
              <a:gd name="connsiteY1" fmla="*/ 141976 h 459731"/>
              <a:gd name="connsiteX2" fmla="*/ 141514 w 283026"/>
              <a:gd name="connsiteY2" fmla="*/ 202823 h 459731"/>
              <a:gd name="connsiteX3" fmla="*/ 202361 w 283026"/>
              <a:gd name="connsiteY3" fmla="*/ 141976 h 459731"/>
              <a:gd name="connsiteX4" fmla="*/ 141514 w 283026"/>
              <a:gd name="connsiteY4" fmla="*/ 81129 h 459731"/>
              <a:gd name="connsiteX5" fmla="*/ 141514 w 283026"/>
              <a:gd name="connsiteY5" fmla="*/ 0 h 459731"/>
              <a:gd name="connsiteX6" fmla="*/ 258475 w 283026"/>
              <a:gd name="connsiteY6" fmla="*/ 62199 h 459731"/>
              <a:gd name="connsiteX7" fmla="*/ 273348 w 283026"/>
              <a:gd name="connsiteY7" fmla="*/ 194034 h 459731"/>
              <a:gd name="connsiteX8" fmla="*/ 209121 w 283026"/>
              <a:gd name="connsiteY8" fmla="*/ 336009 h 459731"/>
              <a:gd name="connsiteX9" fmla="*/ 153683 w 283026"/>
              <a:gd name="connsiteY9" fmla="*/ 452294 h 459731"/>
              <a:gd name="connsiteX10" fmla="*/ 141514 w 283026"/>
              <a:gd name="connsiteY10" fmla="*/ 459731 h 459731"/>
              <a:gd name="connsiteX11" fmla="*/ 129344 w 283026"/>
              <a:gd name="connsiteY11" fmla="*/ 452294 h 459731"/>
              <a:gd name="connsiteX12" fmla="*/ 73906 w 283026"/>
              <a:gd name="connsiteY12" fmla="*/ 336009 h 459731"/>
              <a:gd name="connsiteX13" fmla="*/ 9679 w 283026"/>
              <a:gd name="connsiteY13" fmla="*/ 194034 h 459731"/>
              <a:gd name="connsiteX14" fmla="*/ 24553 w 283026"/>
              <a:gd name="connsiteY14" fmla="*/ 62199 h 459731"/>
              <a:gd name="connsiteX15" fmla="*/ 141514 w 283026"/>
              <a:gd name="connsiteY15" fmla="*/ 0 h 459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83026" h="459731">
                <a:moveTo>
                  <a:pt x="141514" y="81129"/>
                </a:moveTo>
                <a:cubicBezTo>
                  <a:pt x="107710" y="81129"/>
                  <a:pt x="80667" y="108172"/>
                  <a:pt x="80667" y="141976"/>
                </a:cubicBezTo>
                <a:cubicBezTo>
                  <a:pt x="80667" y="175780"/>
                  <a:pt x="107710" y="202823"/>
                  <a:pt x="141514" y="202823"/>
                </a:cubicBezTo>
                <a:cubicBezTo>
                  <a:pt x="175318" y="202823"/>
                  <a:pt x="202361" y="175780"/>
                  <a:pt x="202361" y="141976"/>
                </a:cubicBezTo>
                <a:cubicBezTo>
                  <a:pt x="202361" y="108172"/>
                  <a:pt x="175318" y="81129"/>
                  <a:pt x="141514" y="81129"/>
                </a:cubicBezTo>
                <a:close/>
                <a:moveTo>
                  <a:pt x="141514" y="0"/>
                </a:moveTo>
                <a:cubicBezTo>
                  <a:pt x="188163" y="0"/>
                  <a:pt x="232108" y="22987"/>
                  <a:pt x="258475" y="62199"/>
                </a:cubicBezTo>
                <a:cubicBezTo>
                  <a:pt x="284842" y="100735"/>
                  <a:pt x="290250" y="150089"/>
                  <a:pt x="273348" y="194034"/>
                </a:cubicBezTo>
                <a:lnTo>
                  <a:pt x="209121" y="336009"/>
                </a:lnTo>
                <a:lnTo>
                  <a:pt x="153683" y="452294"/>
                </a:lnTo>
                <a:cubicBezTo>
                  <a:pt x="151655" y="457027"/>
                  <a:pt x="146922" y="459731"/>
                  <a:pt x="141514" y="459731"/>
                </a:cubicBezTo>
                <a:cubicBezTo>
                  <a:pt x="136105" y="459731"/>
                  <a:pt x="131373" y="457027"/>
                  <a:pt x="129344" y="452294"/>
                </a:cubicBezTo>
                <a:lnTo>
                  <a:pt x="73906" y="336009"/>
                </a:lnTo>
                <a:lnTo>
                  <a:pt x="9679" y="194034"/>
                </a:lnTo>
                <a:cubicBezTo>
                  <a:pt x="-7223" y="150089"/>
                  <a:pt x="-1814" y="100735"/>
                  <a:pt x="24553" y="62199"/>
                </a:cubicBezTo>
                <a:cubicBezTo>
                  <a:pt x="50920" y="22987"/>
                  <a:pt x="94865" y="0"/>
                  <a:pt x="141514"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algn="ctr">
              <a:defRPr lang="en-GB" sz="1000" b="1" dirty="0">
                <a:solidFill>
                  <a:schemeClr val="lt1">
                    <a:alpha val="0"/>
                  </a:schemeClr>
                </a:solidFill>
              </a:defRPr>
            </a:lvl1pPr>
          </a:lstStyle>
          <a:p>
            <a:pPr lvl="0" algn="ctr"/>
            <a:endParaRPr lang="en-GB" dirty="0"/>
          </a:p>
        </p:txBody>
      </p:sp>
    </p:spTree>
    <p:extLst>
      <p:ext uri="{BB962C8B-B14F-4D97-AF65-F5344CB8AC3E}">
        <p14:creationId xmlns:p14="http://schemas.microsoft.com/office/powerpoint/2010/main" val="293478149"/>
      </p:ext>
    </p:extLst>
  </p:cSld>
  <p:clrMapOvr>
    <a:masterClrMapping/>
  </p:clrMapOvr>
  <p:extLst>
    <p:ext uri="{DCECCB84-F9BA-43D5-87BE-67443E8EF086}">
      <p15:sldGuideLst xmlns:p15="http://schemas.microsoft.com/office/powerpoint/2012/main"/>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GB"/>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E80C50CD-E178-4744-9B35-B2F624D6C5E9}" type="datetimeFigureOut">
              <a:rPr lang="en-US" smtClean="0"/>
              <a:t>9/2/2025</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1866807166"/>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GB"/>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89C235CF-BDA2-4E7E-8BBD-350479985E74}" type="datetimeFigureOut">
              <a:rPr lang="en-US" smtClean="0"/>
              <a:pPr/>
              <a:t>9/3/2025</a:t>
            </a:fld>
            <a:endParaRPr lang="en-US" dirty="0"/>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5E0C3BBE-9543-48E5-A6E1-C646F9A01966}" type="slidenum">
              <a:rPr lang="en-ID" smtClean="0"/>
              <a:pPr/>
              <a:t>‹#›</a:t>
            </a:fld>
            <a:endParaRPr lang="en-ID" dirty="0"/>
          </a:p>
        </p:txBody>
      </p:sp>
    </p:spTree>
    <p:extLst>
      <p:ext uri="{BB962C8B-B14F-4D97-AF65-F5344CB8AC3E}">
        <p14:creationId xmlns:p14="http://schemas.microsoft.com/office/powerpoint/2010/main" val="1620502907"/>
      </p:ext>
    </p:extLst>
  </p:cSld>
  <p:clrMapOvr>
    <a:masterClrMapping/>
  </p:clrMapOvr>
  <p:hf hdr="0" dt="0"/>
</p:sldLayout>
</file>

<file path=ppt/slideLayouts/slideLayout132.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9" name="Picture 8" descr="C1-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GB"/>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89C235CF-BDA2-4E7E-8BBD-350479985E74}" type="datetimeFigureOut">
              <a:rPr lang="en-US" smtClean="0"/>
              <a:pPr/>
              <a:t>9/3/2025</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r>
              <a:rPr lang="en-US"/>
              <a:t>PRESENTATION TITLE</a:t>
            </a:r>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5E0C3BBE-9543-48E5-A6E1-C646F9A01966}" type="slidenum">
              <a:rPr lang="en-ID" smtClean="0"/>
              <a:pPr/>
              <a:t>‹#›</a:t>
            </a:fld>
            <a:endParaRPr lang="en-ID" dirty="0"/>
          </a:p>
        </p:txBody>
      </p:sp>
    </p:spTree>
    <p:extLst>
      <p:ext uri="{BB962C8B-B14F-4D97-AF65-F5344CB8AC3E}">
        <p14:creationId xmlns:p14="http://schemas.microsoft.com/office/powerpoint/2010/main" val="2694003230"/>
      </p:ext>
    </p:extLst>
  </p:cSld>
  <p:clrMapOvr>
    <a:masterClrMapping/>
  </p:clrMapOvr>
  <p:hf hdr="0" dt="0"/>
</p:sldLayout>
</file>

<file path=ppt/slideLayouts/slideLayout133.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1" name="Picture 10" descr="C1-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GB"/>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89C235CF-BDA2-4E7E-8BBD-350479985E74}" type="datetimeFigureOut">
              <a:rPr lang="en-US" smtClean="0"/>
              <a:pPr/>
              <a:t>9/3/2025</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r>
              <a:rPr lang="en-US"/>
              <a:t>PRESENTATION TITLE</a:t>
            </a:r>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5E0C3BBE-9543-48E5-A6E1-C646F9A01966}" type="slidenum">
              <a:rPr lang="en-ID" smtClean="0"/>
              <a:pPr/>
              <a:t>‹#›</a:t>
            </a:fld>
            <a:endParaRPr lang="en-ID" dirty="0"/>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912239230"/>
      </p:ext>
    </p:extLst>
  </p:cSld>
  <p:clrMapOvr>
    <a:masterClrMapping/>
  </p:clrMapOvr>
  <p:hf hdr="0" dt="0"/>
</p:sldLayout>
</file>

<file path=ppt/slideLayouts/slideLayout134.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8" name="Picture 7" descr="C1-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GB"/>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89C235CF-BDA2-4E7E-8BBD-350479985E74}" type="datetimeFigureOut">
              <a:rPr lang="en-US" smtClean="0"/>
              <a:pPr/>
              <a:t>9/3/2025</a:t>
            </a:fld>
            <a:endParaRPr lang="en-US" dirty="0"/>
          </a:p>
        </p:txBody>
      </p:sp>
      <p:sp>
        <p:nvSpPr>
          <p:cNvPr id="6" name="Footer Placeholder 5"/>
          <p:cNvSpPr>
            <a:spLocks noGrp="1"/>
          </p:cNvSpPr>
          <p:nvPr>
            <p:ph type="ftr" sz="quarter" idx="11"/>
          </p:nvPr>
        </p:nvSpPr>
        <p:spPr>
          <a:xfrm>
            <a:off x="685800" y="378883"/>
            <a:ext cx="6991492" cy="365125"/>
          </a:xfrm>
        </p:spPr>
        <p:txBody>
          <a:bodyPr/>
          <a:lstStyle/>
          <a:p>
            <a:r>
              <a:rPr lang="en-US"/>
              <a:t>PRESENTATION TITLE</a:t>
            </a:r>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5E0C3BBE-9543-48E5-A6E1-C646F9A01966}" type="slidenum">
              <a:rPr lang="en-ID" smtClean="0"/>
              <a:pPr/>
              <a:t>‹#›</a:t>
            </a:fld>
            <a:endParaRPr lang="en-ID" dirty="0"/>
          </a:p>
        </p:txBody>
      </p:sp>
    </p:spTree>
    <p:extLst>
      <p:ext uri="{BB962C8B-B14F-4D97-AF65-F5344CB8AC3E}">
        <p14:creationId xmlns:p14="http://schemas.microsoft.com/office/powerpoint/2010/main" val="3202840586"/>
      </p:ext>
    </p:extLst>
  </p:cSld>
  <p:clrMapOvr>
    <a:masterClrMapping/>
  </p:clrMapOvr>
  <p:hf hdr="0" dt="0"/>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GB"/>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3" name="Date Placeholder 2"/>
          <p:cNvSpPr>
            <a:spLocks noGrp="1"/>
          </p:cNvSpPr>
          <p:nvPr>
            <p:ph type="dt" sz="half" idx="10"/>
          </p:nvPr>
        </p:nvSpPr>
        <p:spPr/>
        <p:txBody>
          <a:bodyPr/>
          <a:lstStyle/>
          <a:p>
            <a:fld id="{89C235CF-BDA2-4E7E-8BBD-350479985E74}" type="datetimeFigureOut">
              <a:rPr lang="en-US" smtClean="0"/>
              <a:pPr/>
              <a:t>9/3/2025</a:t>
            </a:fld>
            <a:endParaRPr lang="en-US" dirty="0"/>
          </a:p>
        </p:txBody>
      </p:sp>
      <p:sp>
        <p:nvSpPr>
          <p:cNvPr id="4" name="Footer Placeholder 3"/>
          <p:cNvSpPr>
            <a:spLocks noGrp="1"/>
          </p:cNvSpPr>
          <p:nvPr>
            <p:ph type="ftr" sz="quarter" idx="11"/>
          </p:nvPr>
        </p:nvSpPr>
        <p:spPr/>
        <p:txBody>
          <a:bodyPr/>
          <a:lstStyle/>
          <a:p>
            <a:r>
              <a:rPr lang="en-US"/>
              <a:t>PRESENTATION TITLE</a:t>
            </a:r>
            <a:endParaRPr lang="en-US" dirty="0"/>
          </a:p>
        </p:txBody>
      </p:sp>
      <p:sp>
        <p:nvSpPr>
          <p:cNvPr id="5" name="Slide Number Placeholder 4"/>
          <p:cNvSpPr>
            <a:spLocks noGrp="1"/>
          </p:cNvSpPr>
          <p:nvPr>
            <p:ph type="sldNum" sz="quarter" idx="12"/>
          </p:nvPr>
        </p:nvSpPr>
        <p:spPr/>
        <p:txBody>
          <a:bodyPr/>
          <a:lstStyle/>
          <a:p>
            <a:fld id="{5E0C3BBE-9543-48E5-A6E1-C646F9A01966}" type="slidenum">
              <a:rPr lang="en-ID" smtClean="0"/>
              <a:pPr/>
              <a:t>‹#›</a:t>
            </a:fld>
            <a:endParaRPr lang="en-ID" dirty="0"/>
          </a:p>
        </p:txBody>
      </p:sp>
    </p:spTree>
    <p:extLst>
      <p:ext uri="{BB962C8B-B14F-4D97-AF65-F5344CB8AC3E}">
        <p14:creationId xmlns:p14="http://schemas.microsoft.com/office/powerpoint/2010/main" val="1467656667"/>
      </p:ext>
    </p:extLst>
  </p:cSld>
  <p:clrMapOvr>
    <a:masterClrMapping/>
  </p:clrMapOvr>
  <p:hf hdr="0" dt="0"/>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GB"/>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3" name="Date Placeholder 2"/>
          <p:cNvSpPr>
            <a:spLocks noGrp="1"/>
          </p:cNvSpPr>
          <p:nvPr>
            <p:ph type="dt" sz="half" idx="10"/>
          </p:nvPr>
        </p:nvSpPr>
        <p:spPr/>
        <p:txBody>
          <a:bodyPr/>
          <a:lstStyle/>
          <a:p>
            <a:fld id="{89C235CF-BDA2-4E7E-8BBD-350479985E74}" type="datetimeFigureOut">
              <a:rPr lang="en-US" smtClean="0"/>
              <a:pPr/>
              <a:t>9/3/2025</a:t>
            </a:fld>
            <a:endParaRPr lang="en-US" dirty="0"/>
          </a:p>
        </p:txBody>
      </p:sp>
      <p:sp>
        <p:nvSpPr>
          <p:cNvPr id="4" name="Footer Placeholder 3"/>
          <p:cNvSpPr>
            <a:spLocks noGrp="1"/>
          </p:cNvSpPr>
          <p:nvPr>
            <p:ph type="ftr" sz="quarter" idx="11"/>
          </p:nvPr>
        </p:nvSpPr>
        <p:spPr/>
        <p:txBody>
          <a:bodyPr/>
          <a:lstStyle/>
          <a:p>
            <a:r>
              <a:rPr lang="en-US"/>
              <a:t>PRESENTATION TITLE</a:t>
            </a:r>
            <a:endParaRPr lang="en-US" dirty="0"/>
          </a:p>
        </p:txBody>
      </p:sp>
      <p:sp>
        <p:nvSpPr>
          <p:cNvPr id="5" name="Slide Number Placeholder 4"/>
          <p:cNvSpPr>
            <a:spLocks noGrp="1"/>
          </p:cNvSpPr>
          <p:nvPr>
            <p:ph type="sldNum" sz="quarter" idx="12"/>
          </p:nvPr>
        </p:nvSpPr>
        <p:spPr/>
        <p:txBody>
          <a:bodyPr/>
          <a:lstStyle/>
          <a:p>
            <a:fld id="{5E0C3BBE-9543-48E5-A6E1-C646F9A01966}" type="slidenum">
              <a:rPr lang="en-ID" smtClean="0"/>
              <a:pPr/>
              <a:t>‹#›</a:t>
            </a:fld>
            <a:endParaRPr lang="en-ID" dirty="0"/>
          </a:p>
        </p:txBody>
      </p:sp>
    </p:spTree>
    <p:extLst>
      <p:ext uri="{BB962C8B-B14F-4D97-AF65-F5344CB8AC3E}">
        <p14:creationId xmlns:p14="http://schemas.microsoft.com/office/powerpoint/2010/main" val="922710023"/>
      </p:ext>
    </p:extLst>
  </p:cSld>
  <p:clrMapOvr>
    <a:masterClrMapping/>
  </p:clrMapOvr>
  <p:hf hdr="0" dt="0"/>
</p:sldLayout>
</file>

<file path=ppt/slideLayouts/slideLayout1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E80C50CD-E178-4744-9B35-B2F624D6C5E9}" type="datetimeFigureOut">
              <a:rPr lang="en-US" smtClean="0"/>
              <a:t>9/2/2025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3064576449"/>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9" name="Picture 8" descr="C1-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GB"/>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E80C50CD-E178-4744-9B35-B2F624D6C5E9}" type="datetimeFigureOut">
              <a:rPr lang="en-US" smtClean="0"/>
              <a:t>9/2/2025</a:t>
            </a:fld>
            <a:endParaRPr lang="en-US"/>
          </a:p>
        </p:txBody>
      </p:sp>
      <p:sp>
        <p:nvSpPr>
          <p:cNvPr id="5" name="Footer Placeholder 4"/>
          <p:cNvSpPr>
            <a:spLocks noGrp="1"/>
          </p:cNvSpPr>
          <p:nvPr>
            <p:ph type="ftr" sz="quarter" idx="11"/>
          </p:nvPr>
        </p:nvSpPr>
        <p:spPr>
          <a:xfrm>
            <a:off x="685800" y="381000"/>
            <a:ext cx="6991492" cy="365125"/>
          </a:xfrm>
        </p:spPr>
        <p:txBody>
          <a:bodyPr/>
          <a:lstStyle/>
          <a:p>
            <a:endParaRPr lang="en-US"/>
          </a:p>
        </p:txBody>
      </p:sp>
      <p:sp>
        <p:nvSpPr>
          <p:cNvPr id="6" name="Slide Number Placeholder 5"/>
          <p:cNvSpPr>
            <a:spLocks noGrp="1"/>
          </p:cNvSpPr>
          <p:nvPr>
            <p:ph type="sldNum" sz="quarter" idx="12"/>
          </p:nvPr>
        </p:nvSpPr>
        <p:spPr>
          <a:xfrm>
            <a:off x="10862452" y="381000"/>
            <a:ext cx="643748" cy="365125"/>
          </a:xfrm>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4124682483"/>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8" name="Picture 7" descr="C1-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GB"/>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E80C50CD-E178-4744-9B35-B2F624D6C5E9}" type="datetimeFigureOut">
              <a:rPr lang="en-US" smtClean="0"/>
              <a:t>9/2/2025</a:t>
            </a:fld>
            <a:endParaRPr lang="en-US"/>
          </a:p>
        </p:txBody>
      </p:sp>
      <p:sp>
        <p:nvSpPr>
          <p:cNvPr id="5" name="Footer Placeholder 4"/>
          <p:cNvSpPr>
            <a:spLocks noGrp="1"/>
          </p:cNvSpPr>
          <p:nvPr>
            <p:ph type="ftr" sz="quarter" idx="11"/>
          </p:nvPr>
        </p:nvSpPr>
        <p:spPr>
          <a:xfrm>
            <a:off x="1371600" y="4323845"/>
            <a:ext cx="6400800" cy="365125"/>
          </a:xfrm>
        </p:spPr>
        <p:txBody>
          <a:bodyPr/>
          <a:lstStyle/>
          <a:p>
            <a:endParaRPr lang="en-US"/>
          </a:p>
        </p:txBody>
      </p:sp>
      <p:sp>
        <p:nvSpPr>
          <p:cNvPr id="6" name="Slide Number Placeholder 5"/>
          <p:cNvSpPr>
            <a:spLocks noGrp="1"/>
          </p:cNvSpPr>
          <p:nvPr>
            <p:ph type="sldNum" sz="quarter" idx="12"/>
          </p:nvPr>
        </p:nvSpPr>
        <p:spPr>
          <a:xfrm>
            <a:off x="8077200" y="1430866"/>
            <a:ext cx="2743200" cy="365125"/>
          </a:xfrm>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98201489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hank You S06V1">
    <p:spTree>
      <p:nvGrpSpPr>
        <p:cNvPr id="1" name=""/>
        <p:cNvGrpSpPr/>
        <p:nvPr/>
      </p:nvGrpSpPr>
      <p:grpSpPr>
        <a:xfrm>
          <a:off x="0" y="0"/>
          <a:ext cx="0" cy="0"/>
          <a:chOff x="0" y="0"/>
          <a:chExt cx="0" cy="0"/>
        </a:xfrm>
      </p:grpSpPr>
      <p:sp>
        <p:nvSpPr>
          <p:cNvPr id="11" name="Slide Number Placeholder 5">
            <a:extLst>
              <a:ext uri="{FF2B5EF4-FFF2-40B4-BE49-F238E27FC236}">
                <a16:creationId xmlns:a16="http://schemas.microsoft.com/office/drawing/2014/main" id="{752E3F75-A181-1CEF-4892-A00A828F0DEC}"/>
              </a:ext>
            </a:extLst>
          </p:cNvPr>
          <p:cNvSpPr>
            <a:spLocks noGrp="1"/>
          </p:cNvSpPr>
          <p:nvPr>
            <p:ph type="sldNum" sz="quarter" idx="4"/>
          </p:nvPr>
        </p:nvSpPr>
        <p:spPr>
          <a:xfrm>
            <a:off x="11058525" y="6409951"/>
            <a:ext cx="546100" cy="273799"/>
          </a:xfrm>
          <a:prstGeom prst="rect">
            <a:avLst/>
          </a:prstGeom>
        </p:spPr>
        <p:txBody>
          <a:bodyPr vert="horz" lIns="91440" tIns="45720" rIns="91440" bIns="45720" rtlCol="0" anchor="b"/>
          <a:lstStyle>
            <a:lvl1pPr algn="r">
              <a:defRPr sz="1200">
                <a:solidFill>
                  <a:schemeClr val="tx1"/>
                </a:solidFill>
                <a:latin typeface="+mn-lt"/>
              </a:defRPr>
            </a:lvl1pPr>
          </a:lstStyle>
          <a:p>
            <a:fld id="{5E0C3BBE-9543-48E5-A6E1-C646F9A01966}" type="slidenum">
              <a:rPr lang="en-ID" smtClean="0"/>
              <a:pPr/>
              <a:t>‹#›</a:t>
            </a:fld>
            <a:endParaRPr lang="en-ID" dirty="0"/>
          </a:p>
        </p:txBody>
      </p:sp>
      <p:sp>
        <p:nvSpPr>
          <p:cNvPr id="21" name="Footer Placeholder 4">
            <a:extLst>
              <a:ext uri="{FF2B5EF4-FFF2-40B4-BE49-F238E27FC236}">
                <a16:creationId xmlns:a16="http://schemas.microsoft.com/office/drawing/2014/main" id="{FC465D62-3382-034B-3BC4-9FA6DDBCBF3D}"/>
              </a:ext>
            </a:extLst>
          </p:cNvPr>
          <p:cNvSpPr>
            <a:spLocks noGrp="1"/>
          </p:cNvSpPr>
          <p:nvPr>
            <p:ph type="ftr" sz="quarter" idx="3"/>
          </p:nvPr>
        </p:nvSpPr>
        <p:spPr>
          <a:xfrm>
            <a:off x="584200" y="6364288"/>
            <a:ext cx="5511800" cy="365125"/>
          </a:xfrm>
          <a:prstGeom prst="rect">
            <a:avLst/>
          </a:prstGeom>
        </p:spPr>
        <p:txBody>
          <a:bodyPr vert="horz" lIns="91440" tIns="45720" rIns="91440" bIns="45720" rtlCol="0" anchor="ctr"/>
          <a:lstStyle>
            <a:lvl1pPr algn="l">
              <a:defRPr lang="en-GB" sz="1200">
                <a:solidFill>
                  <a:schemeClr val="tx1"/>
                </a:solidFill>
              </a:defRPr>
            </a:lvl1pPr>
          </a:lstStyle>
          <a:p>
            <a:r>
              <a:rPr lang="en-US"/>
              <a:t>PRESENTATION TITLE</a:t>
            </a:r>
            <a:endParaRPr lang="en-US" dirty="0"/>
          </a:p>
        </p:txBody>
      </p:sp>
      <p:sp>
        <p:nvSpPr>
          <p:cNvPr id="37" name="Rectangle 36">
            <a:extLst>
              <a:ext uri="{FF2B5EF4-FFF2-40B4-BE49-F238E27FC236}">
                <a16:creationId xmlns:a16="http://schemas.microsoft.com/office/drawing/2014/main" id="{EB6055E9-E6F7-641B-80FB-0B939D173EF4}"/>
              </a:ext>
            </a:extLst>
          </p:cNvPr>
          <p:cNvSpPr/>
          <p:nvPr userDrawn="1"/>
        </p:nvSpPr>
        <p:spPr>
          <a:xfrm>
            <a:off x="587374" y="2777944"/>
            <a:ext cx="11604625" cy="130211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38" name="Title 1">
            <a:extLst>
              <a:ext uri="{FF2B5EF4-FFF2-40B4-BE49-F238E27FC236}">
                <a16:creationId xmlns:a16="http://schemas.microsoft.com/office/drawing/2014/main" id="{A830DC25-802B-19A0-E4B3-1D633449CFAA}"/>
              </a:ext>
            </a:extLst>
          </p:cNvPr>
          <p:cNvSpPr>
            <a:spLocks noGrp="1"/>
          </p:cNvSpPr>
          <p:nvPr>
            <p:ph type="title" hasCustomPrompt="1"/>
          </p:nvPr>
        </p:nvSpPr>
        <p:spPr>
          <a:xfrm>
            <a:off x="905278" y="2881468"/>
            <a:ext cx="10699347" cy="1095064"/>
          </a:xfrm>
        </p:spPr>
        <p:txBody>
          <a:bodyPr anchor="ctr">
            <a:noAutofit/>
          </a:bodyPr>
          <a:lstStyle>
            <a:lvl1pPr>
              <a:defRPr>
                <a:solidFill>
                  <a:srgbClr val="FFFFFF"/>
                </a:solidFill>
              </a:defRPr>
            </a:lvl1pPr>
          </a:lstStyle>
          <a:p>
            <a:r>
              <a:rPr lang="en-US" dirty="0"/>
              <a:t>Click to edit Master text</a:t>
            </a:r>
            <a:endParaRPr lang="en-ID" dirty="0"/>
          </a:p>
        </p:txBody>
      </p:sp>
      <p:cxnSp>
        <p:nvCxnSpPr>
          <p:cNvPr id="39" name="Straight Connector 38">
            <a:extLst>
              <a:ext uri="{FF2B5EF4-FFF2-40B4-BE49-F238E27FC236}">
                <a16:creationId xmlns:a16="http://schemas.microsoft.com/office/drawing/2014/main" id="{0990EA30-774B-C58A-0F2E-BA47E1EB0D86}"/>
              </a:ext>
            </a:extLst>
          </p:cNvPr>
          <p:cNvCxnSpPr>
            <a:cxnSpLocks/>
          </p:cNvCxnSpPr>
          <p:nvPr userDrawn="1"/>
        </p:nvCxnSpPr>
        <p:spPr>
          <a:xfrm>
            <a:off x="761210" y="2881468"/>
            <a:ext cx="0" cy="1095064"/>
          </a:xfrm>
          <a:prstGeom prst="line">
            <a:avLst/>
          </a:prstGeom>
          <a:ln w="31750">
            <a:solidFill>
              <a:schemeClr val="accent2"/>
            </a:solidFill>
          </a:ln>
        </p:spPr>
        <p:style>
          <a:lnRef idx="1">
            <a:schemeClr val="accent1"/>
          </a:lnRef>
          <a:fillRef idx="0">
            <a:schemeClr val="accent1"/>
          </a:fillRef>
          <a:effectRef idx="0">
            <a:schemeClr val="accent1"/>
          </a:effectRef>
          <a:fontRef idx="minor">
            <a:schemeClr val="tx1"/>
          </a:fontRef>
        </p:style>
      </p:cxnSp>
      <p:sp>
        <p:nvSpPr>
          <p:cNvPr id="49" name="Text Placeholder 29">
            <a:extLst>
              <a:ext uri="{FF2B5EF4-FFF2-40B4-BE49-F238E27FC236}">
                <a16:creationId xmlns:a16="http://schemas.microsoft.com/office/drawing/2014/main" id="{CA641483-D5A7-E85B-23E4-88F7A9E459A2}"/>
              </a:ext>
            </a:extLst>
          </p:cNvPr>
          <p:cNvSpPr>
            <a:spLocks noGrp="1"/>
          </p:cNvSpPr>
          <p:nvPr>
            <p:ph type="body" sz="quarter" idx="50"/>
          </p:nvPr>
        </p:nvSpPr>
        <p:spPr>
          <a:xfrm>
            <a:off x="905279" y="4334413"/>
            <a:ext cx="10699346" cy="607060"/>
          </a:xfrm>
          <a:prstGeom prst="rect">
            <a:avLst/>
          </a:prstGeom>
        </p:spPr>
        <p:txBody>
          <a:bodyPr tIns="0" bIns="0" anchor="t">
            <a:noAutofit/>
          </a:bodyPr>
          <a:lstStyle>
            <a:lvl1pPr marL="0" indent="0">
              <a:buNone/>
              <a:defRPr sz="1800" b="1">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Tree>
    <p:extLst>
      <p:ext uri="{BB962C8B-B14F-4D97-AF65-F5344CB8AC3E}">
        <p14:creationId xmlns:p14="http://schemas.microsoft.com/office/powerpoint/2010/main" val="2680772438"/>
      </p:ext>
    </p:extLst>
  </p:cSld>
  <p:clrMapOvr>
    <a:masterClrMapping/>
  </p:clrMapOvr>
  <p:extLst>
    <p:ext uri="{DCECCB84-F9BA-43D5-87BE-67443E8EF086}">
      <p15:sldGuideLst xmlns:p15="http://schemas.microsoft.com/office/powerpoint/2012/main"/>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E80C50CD-E178-4744-9B35-B2F624D6C5E9}" type="datetimeFigureOut">
              <a:rPr lang="en-US" smtClean="0"/>
              <a:t>9/2/2025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119374936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8" name="Picture 7" descr="C1-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GB"/>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E80C50CD-E178-4744-9B35-B2F624D6C5E9}" type="datetimeFigureOut">
              <a:rPr lang="en-US" smtClean="0"/>
              <a:t>9/2/2025</a:t>
            </a:fld>
            <a:endParaRPr lang="en-US"/>
          </a:p>
        </p:txBody>
      </p:sp>
      <p:sp>
        <p:nvSpPr>
          <p:cNvPr id="5" name="Footer Placeholder 4"/>
          <p:cNvSpPr>
            <a:spLocks noGrp="1"/>
          </p:cNvSpPr>
          <p:nvPr>
            <p:ph type="ftr" sz="quarter" idx="11"/>
          </p:nvPr>
        </p:nvSpPr>
        <p:spPr>
          <a:xfrm>
            <a:off x="685800" y="381001"/>
            <a:ext cx="6991492" cy="364065"/>
          </a:xfrm>
        </p:spPr>
        <p:txBody>
          <a:bodyPr/>
          <a:lstStyle/>
          <a:p>
            <a:endParaRPr lang="en-US"/>
          </a:p>
        </p:txBody>
      </p:sp>
      <p:sp>
        <p:nvSpPr>
          <p:cNvPr id="6" name="Slide Number Placeholder 5"/>
          <p:cNvSpPr>
            <a:spLocks noGrp="1"/>
          </p:cNvSpPr>
          <p:nvPr>
            <p:ph type="sldNum" sz="quarter" idx="12"/>
          </p:nvPr>
        </p:nvSpPr>
        <p:spPr>
          <a:xfrm>
            <a:off x="10862452" y="381000"/>
            <a:ext cx="643748" cy="365125"/>
          </a:xfrm>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195416202"/>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E80C50CD-E178-4744-9B35-B2F624D6C5E9}" type="datetimeFigureOut">
              <a:rPr lang="en-US" smtClean="0"/>
              <a:t>9/2/2025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30579608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GB"/>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89C235CF-BDA2-4E7E-8BBD-350479985E74}" type="datetimeFigureOut">
              <a:rPr lang="en-US" smtClean="0"/>
              <a:pPr/>
              <a:t>9/3/2025</a:t>
            </a:fld>
            <a:endParaRPr lang="en-US" dirty="0"/>
          </a:p>
        </p:txBody>
      </p:sp>
      <p:sp>
        <p:nvSpPr>
          <p:cNvPr id="8" name="Footer Placeholder 7"/>
          <p:cNvSpPr>
            <a:spLocks noGrp="1"/>
          </p:cNvSpPr>
          <p:nvPr>
            <p:ph type="ftr" sz="quarter" idx="11"/>
          </p:nvPr>
        </p:nvSpPr>
        <p:spPr/>
        <p:txBody>
          <a:bodyPr/>
          <a:lstStyle/>
          <a:p>
            <a:r>
              <a:rPr lang="en-US"/>
              <a:t>PRESENTATION TITLE</a:t>
            </a:r>
            <a:endParaRPr lang="en-US" dirty="0"/>
          </a:p>
        </p:txBody>
      </p:sp>
      <p:sp>
        <p:nvSpPr>
          <p:cNvPr id="9" name="Slide Number Placeholder 8"/>
          <p:cNvSpPr>
            <a:spLocks noGrp="1"/>
          </p:cNvSpPr>
          <p:nvPr>
            <p:ph type="sldNum" sz="quarter" idx="12"/>
          </p:nvPr>
        </p:nvSpPr>
        <p:spPr/>
        <p:txBody>
          <a:bodyPr/>
          <a:lstStyle/>
          <a:p>
            <a:fld id="{5E0C3BBE-9543-48E5-A6E1-C646F9A01966}" type="slidenum">
              <a:rPr lang="en-ID" smtClean="0"/>
              <a:pPr/>
              <a:t>‹#›</a:t>
            </a:fld>
            <a:endParaRPr lang="en-ID" dirty="0"/>
          </a:p>
        </p:txBody>
      </p:sp>
    </p:spTree>
    <p:extLst>
      <p:ext uri="{BB962C8B-B14F-4D97-AF65-F5344CB8AC3E}">
        <p14:creationId xmlns:p14="http://schemas.microsoft.com/office/powerpoint/2010/main" val="175658886"/>
      </p:ext>
    </p:extLst>
  </p:cSld>
  <p:clrMapOvr>
    <a:masterClrMapping/>
  </p:clrMapOvr>
  <p:hf hdr="0" dt="0"/>
</p:sldLayout>
</file>

<file path=ppt/slideLayouts/slideLayout14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E80C50CD-E178-4744-9B35-B2F624D6C5E9}" type="datetimeFigureOut">
              <a:rPr lang="en-US" smtClean="0"/>
              <a:t>9/2/2025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421318419"/>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80C50CD-E178-4744-9B35-B2F624D6C5E9}" type="datetimeFigureOut">
              <a:rPr lang="en-US" smtClean="0"/>
              <a:t>9/2/2025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600069052"/>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GB"/>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E80C50CD-E178-4744-9B35-B2F624D6C5E9}" type="datetimeFigureOut">
              <a:rPr lang="en-US" smtClean="0"/>
              <a:t>9/2/2025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2026900177"/>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GB"/>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E80C50CD-E178-4744-9B35-B2F624D6C5E9}" type="datetimeFigureOut">
              <a:rPr lang="en-US" smtClean="0"/>
              <a:t>9/2/2025</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4129829414"/>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GB"/>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89C235CF-BDA2-4E7E-8BBD-350479985E74}" type="datetimeFigureOut">
              <a:rPr lang="en-US" smtClean="0"/>
              <a:pPr/>
              <a:t>9/3/2025</a:t>
            </a:fld>
            <a:endParaRPr lang="en-US" dirty="0"/>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5E0C3BBE-9543-48E5-A6E1-C646F9A01966}" type="slidenum">
              <a:rPr lang="en-ID" smtClean="0"/>
              <a:pPr/>
              <a:t>‹#›</a:t>
            </a:fld>
            <a:endParaRPr lang="en-ID" dirty="0"/>
          </a:p>
        </p:txBody>
      </p:sp>
    </p:spTree>
    <p:extLst>
      <p:ext uri="{BB962C8B-B14F-4D97-AF65-F5344CB8AC3E}">
        <p14:creationId xmlns:p14="http://schemas.microsoft.com/office/powerpoint/2010/main" val="673156167"/>
      </p:ext>
    </p:extLst>
  </p:cSld>
  <p:clrMapOvr>
    <a:masterClrMapping/>
  </p:clrMapOvr>
  <p:hf hdr="0" dt="0"/>
</p:sldLayout>
</file>

<file path=ppt/slideLayouts/slideLayout149.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9" name="Picture 8" descr="C1-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GB"/>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89C235CF-BDA2-4E7E-8BBD-350479985E74}" type="datetimeFigureOut">
              <a:rPr lang="en-US" smtClean="0"/>
              <a:pPr/>
              <a:t>9/3/2025</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r>
              <a:rPr lang="en-US"/>
              <a:t>PRESENTATION TITLE</a:t>
            </a:r>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5E0C3BBE-9543-48E5-A6E1-C646F9A01966}" type="slidenum">
              <a:rPr lang="en-ID" smtClean="0"/>
              <a:pPr/>
              <a:t>‹#›</a:t>
            </a:fld>
            <a:endParaRPr lang="en-ID" dirty="0"/>
          </a:p>
        </p:txBody>
      </p:sp>
    </p:spTree>
    <p:extLst>
      <p:ext uri="{BB962C8B-B14F-4D97-AF65-F5344CB8AC3E}">
        <p14:creationId xmlns:p14="http://schemas.microsoft.com/office/powerpoint/2010/main" val="3079451054"/>
      </p:ext>
    </p:extLst>
  </p:cSld>
  <p:clrMapOvr>
    <a:masterClrMapping/>
  </p:clrMapOvr>
  <p:hf hd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hank You S06V2">
    <p:spTree>
      <p:nvGrpSpPr>
        <p:cNvPr id="1" name=""/>
        <p:cNvGrpSpPr/>
        <p:nvPr/>
      </p:nvGrpSpPr>
      <p:grpSpPr>
        <a:xfrm>
          <a:off x="0" y="0"/>
          <a:ext cx="0" cy="0"/>
          <a:chOff x="0" y="0"/>
          <a:chExt cx="0" cy="0"/>
        </a:xfrm>
      </p:grpSpPr>
      <p:sp>
        <p:nvSpPr>
          <p:cNvPr id="11" name="Slide Number Placeholder 5">
            <a:extLst>
              <a:ext uri="{FF2B5EF4-FFF2-40B4-BE49-F238E27FC236}">
                <a16:creationId xmlns:a16="http://schemas.microsoft.com/office/drawing/2014/main" id="{752E3F75-A181-1CEF-4892-A00A828F0DEC}"/>
              </a:ext>
            </a:extLst>
          </p:cNvPr>
          <p:cNvSpPr>
            <a:spLocks noGrp="1"/>
          </p:cNvSpPr>
          <p:nvPr>
            <p:ph type="sldNum" sz="quarter" idx="4"/>
          </p:nvPr>
        </p:nvSpPr>
        <p:spPr>
          <a:xfrm>
            <a:off x="11058525" y="6409951"/>
            <a:ext cx="546100" cy="273799"/>
          </a:xfrm>
          <a:prstGeom prst="rect">
            <a:avLst/>
          </a:prstGeom>
        </p:spPr>
        <p:txBody>
          <a:bodyPr vert="horz" lIns="91440" tIns="45720" rIns="91440" bIns="45720" rtlCol="0" anchor="b"/>
          <a:lstStyle>
            <a:lvl1pPr algn="r">
              <a:defRPr sz="1200">
                <a:solidFill>
                  <a:schemeClr val="tx1"/>
                </a:solidFill>
                <a:latin typeface="+mn-lt"/>
              </a:defRPr>
            </a:lvl1pPr>
          </a:lstStyle>
          <a:p>
            <a:fld id="{5E0C3BBE-9543-48E5-A6E1-C646F9A01966}" type="slidenum">
              <a:rPr lang="en-ID" smtClean="0"/>
              <a:pPr/>
              <a:t>‹#›</a:t>
            </a:fld>
            <a:endParaRPr lang="en-ID" dirty="0"/>
          </a:p>
        </p:txBody>
      </p:sp>
      <p:sp>
        <p:nvSpPr>
          <p:cNvPr id="21" name="Footer Placeholder 4">
            <a:extLst>
              <a:ext uri="{FF2B5EF4-FFF2-40B4-BE49-F238E27FC236}">
                <a16:creationId xmlns:a16="http://schemas.microsoft.com/office/drawing/2014/main" id="{FC465D62-3382-034B-3BC4-9FA6DDBCBF3D}"/>
              </a:ext>
            </a:extLst>
          </p:cNvPr>
          <p:cNvSpPr>
            <a:spLocks noGrp="1"/>
          </p:cNvSpPr>
          <p:nvPr>
            <p:ph type="ftr" sz="quarter" idx="3"/>
          </p:nvPr>
        </p:nvSpPr>
        <p:spPr>
          <a:xfrm>
            <a:off x="584200" y="6364288"/>
            <a:ext cx="5511800" cy="365125"/>
          </a:xfrm>
          <a:prstGeom prst="rect">
            <a:avLst/>
          </a:prstGeom>
        </p:spPr>
        <p:txBody>
          <a:bodyPr vert="horz" lIns="91440" tIns="45720" rIns="91440" bIns="45720" rtlCol="0" anchor="ctr"/>
          <a:lstStyle>
            <a:lvl1pPr algn="l">
              <a:defRPr lang="en-GB" sz="1200">
                <a:solidFill>
                  <a:schemeClr val="tx1"/>
                </a:solidFill>
              </a:defRPr>
            </a:lvl1pPr>
          </a:lstStyle>
          <a:p>
            <a:r>
              <a:rPr lang="en-US"/>
              <a:t>PRESENTATION TITLE</a:t>
            </a:r>
            <a:endParaRPr lang="en-US" dirty="0"/>
          </a:p>
        </p:txBody>
      </p:sp>
      <p:sp>
        <p:nvSpPr>
          <p:cNvPr id="37" name="Rectangle 36">
            <a:extLst>
              <a:ext uri="{FF2B5EF4-FFF2-40B4-BE49-F238E27FC236}">
                <a16:creationId xmlns:a16="http://schemas.microsoft.com/office/drawing/2014/main" id="{EB6055E9-E6F7-641B-80FB-0B939D173EF4}"/>
              </a:ext>
            </a:extLst>
          </p:cNvPr>
          <p:cNvSpPr/>
          <p:nvPr userDrawn="1"/>
        </p:nvSpPr>
        <p:spPr>
          <a:xfrm>
            <a:off x="587374" y="2589122"/>
            <a:ext cx="11604625" cy="1679756"/>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38" name="Title 1">
            <a:extLst>
              <a:ext uri="{FF2B5EF4-FFF2-40B4-BE49-F238E27FC236}">
                <a16:creationId xmlns:a16="http://schemas.microsoft.com/office/drawing/2014/main" id="{A830DC25-802B-19A0-E4B3-1D633449CFAA}"/>
              </a:ext>
            </a:extLst>
          </p:cNvPr>
          <p:cNvSpPr>
            <a:spLocks noGrp="1"/>
          </p:cNvSpPr>
          <p:nvPr>
            <p:ph type="title" hasCustomPrompt="1"/>
          </p:nvPr>
        </p:nvSpPr>
        <p:spPr>
          <a:xfrm>
            <a:off x="5086351" y="2881468"/>
            <a:ext cx="6290310" cy="1095064"/>
          </a:xfrm>
        </p:spPr>
        <p:txBody>
          <a:bodyPr anchor="ctr">
            <a:noAutofit/>
          </a:bodyPr>
          <a:lstStyle>
            <a:lvl1pPr algn="r">
              <a:defRPr>
                <a:solidFill>
                  <a:srgbClr val="FFFFFF"/>
                </a:solidFill>
              </a:defRPr>
            </a:lvl1pPr>
          </a:lstStyle>
          <a:p>
            <a:r>
              <a:rPr lang="en-US" dirty="0"/>
              <a:t>Click to edit Master text</a:t>
            </a:r>
            <a:endParaRPr lang="en-ID" dirty="0"/>
          </a:p>
        </p:txBody>
      </p:sp>
      <p:cxnSp>
        <p:nvCxnSpPr>
          <p:cNvPr id="39" name="Straight Connector 38">
            <a:extLst>
              <a:ext uri="{FF2B5EF4-FFF2-40B4-BE49-F238E27FC236}">
                <a16:creationId xmlns:a16="http://schemas.microsoft.com/office/drawing/2014/main" id="{0990EA30-774B-C58A-0F2E-BA47E1EB0D86}"/>
              </a:ext>
            </a:extLst>
          </p:cNvPr>
          <p:cNvCxnSpPr>
            <a:cxnSpLocks/>
          </p:cNvCxnSpPr>
          <p:nvPr userDrawn="1"/>
        </p:nvCxnSpPr>
        <p:spPr>
          <a:xfrm>
            <a:off x="11604625" y="2881468"/>
            <a:ext cx="0" cy="1095064"/>
          </a:xfrm>
          <a:prstGeom prst="line">
            <a:avLst/>
          </a:prstGeom>
          <a:ln w="31750">
            <a:solidFill>
              <a:schemeClr val="accent2"/>
            </a:solidFill>
          </a:ln>
        </p:spPr>
        <p:style>
          <a:lnRef idx="1">
            <a:schemeClr val="accent1"/>
          </a:lnRef>
          <a:fillRef idx="0">
            <a:schemeClr val="accent1"/>
          </a:fillRef>
          <a:effectRef idx="0">
            <a:schemeClr val="accent1"/>
          </a:effectRef>
          <a:fontRef idx="minor">
            <a:schemeClr val="tx1"/>
          </a:fontRef>
        </p:style>
      </p:cxnSp>
      <p:sp>
        <p:nvSpPr>
          <p:cNvPr id="49" name="Text Placeholder 29">
            <a:extLst>
              <a:ext uri="{FF2B5EF4-FFF2-40B4-BE49-F238E27FC236}">
                <a16:creationId xmlns:a16="http://schemas.microsoft.com/office/drawing/2014/main" id="{CA641483-D5A7-E85B-23E4-88F7A9E459A2}"/>
              </a:ext>
            </a:extLst>
          </p:cNvPr>
          <p:cNvSpPr>
            <a:spLocks noGrp="1"/>
          </p:cNvSpPr>
          <p:nvPr>
            <p:ph type="body" sz="quarter" idx="50"/>
          </p:nvPr>
        </p:nvSpPr>
        <p:spPr>
          <a:xfrm>
            <a:off x="5086351" y="4523235"/>
            <a:ext cx="6290310" cy="607060"/>
          </a:xfrm>
          <a:prstGeom prst="rect">
            <a:avLst/>
          </a:prstGeom>
        </p:spPr>
        <p:txBody>
          <a:bodyPr tIns="0" bIns="0" anchor="t">
            <a:noAutofit/>
          </a:bodyPr>
          <a:lstStyle>
            <a:lvl1pPr marL="0" indent="0" algn="r">
              <a:buNone/>
              <a:defRPr sz="1800" b="1">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grpSp>
        <p:nvGrpSpPr>
          <p:cNvPr id="8" name="Group 7">
            <a:extLst>
              <a:ext uri="{FF2B5EF4-FFF2-40B4-BE49-F238E27FC236}">
                <a16:creationId xmlns:a16="http://schemas.microsoft.com/office/drawing/2014/main" id="{AAA87B1F-C374-0AA4-8837-F11E40D41CD1}"/>
              </a:ext>
            </a:extLst>
          </p:cNvPr>
          <p:cNvGrpSpPr/>
          <p:nvPr userDrawn="1"/>
        </p:nvGrpSpPr>
        <p:grpSpPr>
          <a:xfrm flipH="1">
            <a:off x="0" y="844550"/>
            <a:ext cx="4079875" cy="5168484"/>
            <a:chOff x="6400798" y="844550"/>
            <a:chExt cx="4079875" cy="5168484"/>
          </a:xfrm>
        </p:grpSpPr>
        <p:sp>
          <p:nvSpPr>
            <p:cNvPr id="9" name="Rectangle 8">
              <a:extLst>
                <a:ext uri="{FF2B5EF4-FFF2-40B4-BE49-F238E27FC236}">
                  <a16:creationId xmlns:a16="http://schemas.microsoft.com/office/drawing/2014/main" id="{1D087849-DB30-8735-4D8D-E3C4C2B69C6B}"/>
                </a:ext>
              </a:extLst>
            </p:cNvPr>
            <p:cNvSpPr/>
            <p:nvPr userDrawn="1"/>
          </p:nvSpPr>
          <p:spPr>
            <a:xfrm flipH="1">
              <a:off x="6400798" y="844550"/>
              <a:ext cx="4079875" cy="516848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0" name="Rectangle 9">
              <a:extLst>
                <a:ext uri="{FF2B5EF4-FFF2-40B4-BE49-F238E27FC236}">
                  <a16:creationId xmlns:a16="http://schemas.microsoft.com/office/drawing/2014/main" id="{B474C08B-82F0-D164-74FB-1E8FD06685E0}"/>
                </a:ext>
              </a:extLst>
            </p:cNvPr>
            <p:cNvSpPr/>
            <p:nvPr userDrawn="1"/>
          </p:nvSpPr>
          <p:spPr>
            <a:xfrm flipH="1">
              <a:off x="6400798" y="2476501"/>
              <a:ext cx="117475" cy="1904998"/>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grpSp>
      <p:sp>
        <p:nvSpPr>
          <p:cNvPr id="12" name="Picture Placeholder 11">
            <a:extLst>
              <a:ext uri="{FF2B5EF4-FFF2-40B4-BE49-F238E27FC236}">
                <a16:creationId xmlns:a16="http://schemas.microsoft.com/office/drawing/2014/main" id="{A3D6DFE2-5D18-6526-6D2C-830832BEFEF4}"/>
              </a:ext>
            </a:extLst>
          </p:cNvPr>
          <p:cNvSpPr>
            <a:spLocks noGrp="1"/>
          </p:cNvSpPr>
          <p:nvPr>
            <p:ph type="pic" sz="quarter" idx="10"/>
          </p:nvPr>
        </p:nvSpPr>
        <p:spPr>
          <a:xfrm>
            <a:off x="0" y="962026"/>
            <a:ext cx="3962400" cy="4933948"/>
          </a:xfrm>
          <a:prstGeom prst="rect">
            <a:avLst/>
          </a:prstGeom>
          <a:solidFill>
            <a:schemeClr val="accent2">
              <a:lumMod val="20000"/>
              <a:lumOff val="80000"/>
            </a:schemeClr>
          </a:solidFill>
        </p:spPr>
        <p:txBody>
          <a:bodyPr anchor="ctr">
            <a:normAutofit/>
          </a:bodyPr>
          <a:lstStyle>
            <a:lvl1pPr marL="0" indent="0" algn="ctr">
              <a:buNone/>
              <a:defRPr sz="1333">
                <a:solidFill>
                  <a:schemeClr val="tx1"/>
                </a:solidFill>
              </a:defRPr>
            </a:lvl1pPr>
          </a:lstStyle>
          <a:p>
            <a:endParaRPr lang="en-ID"/>
          </a:p>
        </p:txBody>
      </p:sp>
    </p:spTree>
    <p:extLst>
      <p:ext uri="{BB962C8B-B14F-4D97-AF65-F5344CB8AC3E}">
        <p14:creationId xmlns:p14="http://schemas.microsoft.com/office/powerpoint/2010/main" val="930280236"/>
      </p:ext>
    </p:extLst>
  </p:cSld>
  <p:clrMapOvr>
    <a:masterClrMapping/>
  </p:clrMapOvr>
  <p:extLst>
    <p:ext uri="{DCECCB84-F9BA-43D5-87BE-67443E8EF086}">
      <p15:sldGuideLst xmlns:p15="http://schemas.microsoft.com/office/powerpoint/2012/main"/>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1" name="Picture 10" descr="C1-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GB"/>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89C235CF-BDA2-4E7E-8BBD-350479985E74}" type="datetimeFigureOut">
              <a:rPr lang="en-US" smtClean="0"/>
              <a:pPr/>
              <a:t>9/3/2025</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r>
              <a:rPr lang="en-US"/>
              <a:t>PRESENTATION TITLE</a:t>
            </a:r>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5E0C3BBE-9543-48E5-A6E1-C646F9A01966}" type="slidenum">
              <a:rPr lang="en-ID" smtClean="0"/>
              <a:pPr/>
              <a:t>‹#›</a:t>
            </a:fld>
            <a:endParaRPr lang="en-ID" dirty="0"/>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664709433"/>
      </p:ext>
    </p:extLst>
  </p:cSld>
  <p:clrMapOvr>
    <a:masterClrMapping/>
  </p:clrMapOvr>
  <p:hf hdr="0" dt="0"/>
</p:sldLayout>
</file>

<file path=ppt/slideLayouts/slideLayout151.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8" name="Picture 7" descr="C1-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GB"/>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89C235CF-BDA2-4E7E-8BBD-350479985E74}" type="datetimeFigureOut">
              <a:rPr lang="en-US" smtClean="0"/>
              <a:pPr/>
              <a:t>9/3/2025</a:t>
            </a:fld>
            <a:endParaRPr lang="en-US" dirty="0"/>
          </a:p>
        </p:txBody>
      </p:sp>
      <p:sp>
        <p:nvSpPr>
          <p:cNvPr id="6" name="Footer Placeholder 5"/>
          <p:cNvSpPr>
            <a:spLocks noGrp="1"/>
          </p:cNvSpPr>
          <p:nvPr>
            <p:ph type="ftr" sz="quarter" idx="11"/>
          </p:nvPr>
        </p:nvSpPr>
        <p:spPr>
          <a:xfrm>
            <a:off x="685800" y="378883"/>
            <a:ext cx="6991492" cy="365125"/>
          </a:xfrm>
        </p:spPr>
        <p:txBody>
          <a:bodyPr/>
          <a:lstStyle/>
          <a:p>
            <a:r>
              <a:rPr lang="en-US"/>
              <a:t>PRESENTATION TITLE</a:t>
            </a:r>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5E0C3BBE-9543-48E5-A6E1-C646F9A01966}" type="slidenum">
              <a:rPr lang="en-ID" smtClean="0"/>
              <a:pPr/>
              <a:t>‹#›</a:t>
            </a:fld>
            <a:endParaRPr lang="en-ID" dirty="0"/>
          </a:p>
        </p:txBody>
      </p:sp>
    </p:spTree>
    <p:extLst>
      <p:ext uri="{BB962C8B-B14F-4D97-AF65-F5344CB8AC3E}">
        <p14:creationId xmlns:p14="http://schemas.microsoft.com/office/powerpoint/2010/main" val="3637477598"/>
      </p:ext>
    </p:extLst>
  </p:cSld>
  <p:clrMapOvr>
    <a:masterClrMapping/>
  </p:clrMapOvr>
  <p:hf hdr="0" dt="0"/>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GB"/>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3" name="Date Placeholder 2"/>
          <p:cNvSpPr>
            <a:spLocks noGrp="1"/>
          </p:cNvSpPr>
          <p:nvPr>
            <p:ph type="dt" sz="half" idx="10"/>
          </p:nvPr>
        </p:nvSpPr>
        <p:spPr/>
        <p:txBody>
          <a:bodyPr/>
          <a:lstStyle/>
          <a:p>
            <a:fld id="{89C235CF-BDA2-4E7E-8BBD-350479985E74}" type="datetimeFigureOut">
              <a:rPr lang="en-US" smtClean="0"/>
              <a:pPr/>
              <a:t>9/3/2025</a:t>
            </a:fld>
            <a:endParaRPr lang="en-US" dirty="0"/>
          </a:p>
        </p:txBody>
      </p:sp>
      <p:sp>
        <p:nvSpPr>
          <p:cNvPr id="4" name="Footer Placeholder 3"/>
          <p:cNvSpPr>
            <a:spLocks noGrp="1"/>
          </p:cNvSpPr>
          <p:nvPr>
            <p:ph type="ftr" sz="quarter" idx="11"/>
          </p:nvPr>
        </p:nvSpPr>
        <p:spPr/>
        <p:txBody>
          <a:bodyPr/>
          <a:lstStyle/>
          <a:p>
            <a:r>
              <a:rPr lang="en-US"/>
              <a:t>PRESENTATION TITLE</a:t>
            </a:r>
            <a:endParaRPr lang="en-US" dirty="0"/>
          </a:p>
        </p:txBody>
      </p:sp>
      <p:sp>
        <p:nvSpPr>
          <p:cNvPr id="5" name="Slide Number Placeholder 4"/>
          <p:cNvSpPr>
            <a:spLocks noGrp="1"/>
          </p:cNvSpPr>
          <p:nvPr>
            <p:ph type="sldNum" sz="quarter" idx="12"/>
          </p:nvPr>
        </p:nvSpPr>
        <p:spPr/>
        <p:txBody>
          <a:bodyPr/>
          <a:lstStyle/>
          <a:p>
            <a:fld id="{5E0C3BBE-9543-48E5-A6E1-C646F9A01966}" type="slidenum">
              <a:rPr lang="en-ID" smtClean="0"/>
              <a:pPr/>
              <a:t>‹#›</a:t>
            </a:fld>
            <a:endParaRPr lang="en-ID" dirty="0"/>
          </a:p>
        </p:txBody>
      </p:sp>
    </p:spTree>
    <p:extLst>
      <p:ext uri="{BB962C8B-B14F-4D97-AF65-F5344CB8AC3E}">
        <p14:creationId xmlns:p14="http://schemas.microsoft.com/office/powerpoint/2010/main" val="1483188871"/>
      </p:ext>
    </p:extLst>
  </p:cSld>
  <p:clrMapOvr>
    <a:masterClrMapping/>
  </p:clrMapOvr>
  <p:hf hdr="0" dt="0"/>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GB"/>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3" name="Date Placeholder 2"/>
          <p:cNvSpPr>
            <a:spLocks noGrp="1"/>
          </p:cNvSpPr>
          <p:nvPr>
            <p:ph type="dt" sz="half" idx="10"/>
          </p:nvPr>
        </p:nvSpPr>
        <p:spPr/>
        <p:txBody>
          <a:bodyPr/>
          <a:lstStyle/>
          <a:p>
            <a:fld id="{89C235CF-BDA2-4E7E-8BBD-350479985E74}" type="datetimeFigureOut">
              <a:rPr lang="en-US" smtClean="0"/>
              <a:pPr/>
              <a:t>9/3/2025</a:t>
            </a:fld>
            <a:endParaRPr lang="en-US" dirty="0"/>
          </a:p>
        </p:txBody>
      </p:sp>
      <p:sp>
        <p:nvSpPr>
          <p:cNvPr id="4" name="Footer Placeholder 3"/>
          <p:cNvSpPr>
            <a:spLocks noGrp="1"/>
          </p:cNvSpPr>
          <p:nvPr>
            <p:ph type="ftr" sz="quarter" idx="11"/>
          </p:nvPr>
        </p:nvSpPr>
        <p:spPr/>
        <p:txBody>
          <a:bodyPr/>
          <a:lstStyle/>
          <a:p>
            <a:r>
              <a:rPr lang="en-US"/>
              <a:t>PRESENTATION TITLE</a:t>
            </a:r>
            <a:endParaRPr lang="en-US" dirty="0"/>
          </a:p>
        </p:txBody>
      </p:sp>
      <p:sp>
        <p:nvSpPr>
          <p:cNvPr id="5" name="Slide Number Placeholder 4"/>
          <p:cNvSpPr>
            <a:spLocks noGrp="1"/>
          </p:cNvSpPr>
          <p:nvPr>
            <p:ph type="sldNum" sz="quarter" idx="12"/>
          </p:nvPr>
        </p:nvSpPr>
        <p:spPr/>
        <p:txBody>
          <a:bodyPr/>
          <a:lstStyle/>
          <a:p>
            <a:fld id="{5E0C3BBE-9543-48E5-A6E1-C646F9A01966}" type="slidenum">
              <a:rPr lang="en-ID" smtClean="0"/>
              <a:pPr/>
              <a:t>‹#›</a:t>
            </a:fld>
            <a:endParaRPr lang="en-ID" dirty="0"/>
          </a:p>
        </p:txBody>
      </p:sp>
    </p:spTree>
    <p:extLst>
      <p:ext uri="{BB962C8B-B14F-4D97-AF65-F5344CB8AC3E}">
        <p14:creationId xmlns:p14="http://schemas.microsoft.com/office/powerpoint/2010/main" val="2772576818"/>
      </p:ext>
    </p:extLst>
  </p:cSld>
  <p:clrMapOvr>
    <a:masterClrMapping/>
  </p:clrMapOvr>
  <p:hf hdr="0" dt="0"/>
</p:sldLayout>
</file>

<file path=ppt/slideLayouts/slideLayout1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E80C50CD-E178-4744-9B35-B2F624D6C5E9}" type="datetimeFigureOut">
              <a:rPr lang="en-US" smtClean="0"/>
              <a:t>9/2/2025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368033863"/>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9" name="Picture 8" descr="C1-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GB"/>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E80C50CD-E178-4744-9B35-B2F624D6C5E9}" type="datetimeFigureOut">
              <a:rPr lang="en-US" smtClean="0"/>
              <a:t>9/2/2025</a:t>
            </a:fld>
            <a:endParaRPr lang="en-US"/>
          </a:p>
        </p:txBody>
      </p:sp>
      <p:sp>
        <p:nvSpPr>
          <p:cNvPr id="5" name="Footer Placeholder 4"/>
          <p:cNvSpPr>
            <a:spLocks noGrp="1"/>
          </p:cNvSpPr>
          <p:nvPr>
            <p:ph type="ftr" sz="quarter" idx="11"/>
          </p:nvPr>
        </p:nvSpPr>
        <p:spPr>
          <a:xfrm>
            <a:off x="685800" y="381000"/>
            <a:ext cx="6991492" cy="365125"/>
          </a:xfrm>
        </p:spPr>
        <p:txBody>
          <a:bodyPr/>
          <a:lstStyle/>
          <a:p>
            <a:endParaRPr lang="en-US"/>
          </a:p>
        </p:txBody>
      </p:sp>
      <p:sp>
        <p:nvSpPr>
          <p:cNvPr id="6" name="Slide Number Placeholder 5"/>
          <p:cNvSpPr>
            <a:spLocks noGrp="1"/>
          </p:cNvSpPr>
          <p:nvPr>
            <p:ph type="sldNum" sz="quarter" idx="12"/>
          </p:nvPr>
        </p:nvSpPr>
        <p:spPr>
          <a:xfrm>
            <a:off x="10862452" y="381000"/>
            <a:ext cx="643748" cy="365125"/>
          </a:xfrm>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1667624329"/>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8" name="Picture 7" descr="C1-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GB"/>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E80C50CD-E178-4744-9B35-B2F624D6C5E9}" type="datetimeFigureOut">
              <a:rPr lang="en-US" smtClean="0"/>
              <a:t>9/2/2025</a:t>
            </a:fld>
            <a:endParaRPr lang="en-US"/>
          </a:p>
        </p:txBody>
      </p:sp>
      <p:sp>
        <p:nvSpPr>
          <p:cNvPr id="5" name="Footer Placeholder 4"/>
          <p:cNvSpPr>
            <a:spLocks noGrp="1"/>
          </p:cNvSpPr>
          <p:nvPr>
            <p:ph type="ftr" sz="quarter" idx="11"/>
          </p:nvPr>
        </p:nvSpPr>
        <p:spPr>
          <a:xfrm>
            <a:off x="1371600" y="4323845"/>
            <a:ext cx="6400800" cy="365125"/>
          </a:xfrm>
        </p:spPr>
        <p:txBody>
          <a:bodyPr/>
          <a:lstStyle/>
          <a:p>
            <a:endParaRPr lang="en-US"/>
          </a:p>
        </p:txBody>
      </p:sp>
      <p:sp>
        <p:nvSpPr>
          <p:cNvPr id="6" name="Slide Number Placeholder 5"/>
          <p:cNvSpPr>
            <a:spLocks noGrp="1"/>
          </p:cNvSpPr>
          <p:nvPr>
            <p:ph type="sldNum" sz="quarter" idx="12"/>
          </p:nvPr>
        </p:nvSpPr>
        <p:spPr>
          <a:xfrm>
            <a:off x="8077200" y="1430866"/>
            <a:ext cx="2743200" cy="365125"/>
          </a:xfrm>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726734578"/>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E80C50CD-E178-4744-9B35-B2F624D6C5E9}" type="datetimeFigureOut">
              <a:rPr lang="en-US" smtClean="0"/>
              <a:t>9/2/2025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655705884"/>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8" name="Picture 7" descr="C1-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GB"/>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E80C50CD-E178-4744-9B35-B2F624D6C5E9}" type="datetimeFigureOut">
              <a:rPr lang="en-US" smtClean="0"/>
              <a:t>9/2/2025</a:t>
            </a:fld>
            <a:endParaRPr lang="en-US"/>
          </a:p>
        </p:txBody>
      </p:sp>
      <p:sp>
        <p:nvSpPr>
          <p:cNvPr id="5" name="Footer Placeholder 4"/>
          <p:cNvSpPr>
            <a:spLocks noGrp="1"/>
          </p:cNvSpPr>
          <p:nvPr>
            <p:ph type="ftr" sz="quarter" idx="11"/>
          </p:nvPr>
        </p:nvSpPr>
        <p:spPr>
          <a:xfrm>
            <a:off x="685800" y="381001"/>
            <a:ext cx="6991492" cy="364065"/>
          </a:xfrm>
        </p:spPr>
        <p:txBody>
          <a:bodyPr/>
          <a:lstStyle/>
          <a:p>
            <a:endParaRPr lang="en-US"/>
          </a:p>
        </p:txBody>
      </p:sp>
      <p:sp>
        <p:nvSpPr>
          <p:cNvPr id="6" name="Slide Number Placeholder 5"/>
          <p:cNvSpPr>
            <a:spLocks noGrp="1"/>
          </p:cNvSpPr>
          <p:nvPr>
            <p:ph type="sldNum" sz="quarter" idx="12"/>
          </p:nvPr>
        </p:nvSpPr>
        <p:spPr>
          <a:xfrm>
            <a:off x="10862452" y="381000"/>
            <a:ext cx="643748" cy="365125"/>
          </a:xfrm>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3911881618"/>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E80C50CD-E178-4744-9B35-B2F624D6C5E9}" type="datetimeFigureOut">
              <a:rPr lang="en-US" smtClean="0"/>
              <a:t>9/2/2025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400059241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ank You S06V3">
    <p:spTree>
      <p:nvGrpSpPr>
        <p:cNvPr id="1" name=""/>
        <p:cNvGrpSpPr/>
        <p:nvPr/>
      </p:nvGrpSpPr>
      <p:grpSpPr>
        <a:xfrm>
          <a:off x="0" y="0"/>
          <a:ext cx="0" cy="0"/>
          <a:chOff x="0" y="0"/>
          <a:chExt cx="0" cy="0"/>
        </a:xfrm>
      </p:grpSpPr>
      <p:sp>
        <p:nvSpPr>
          <p:cNvPr id="11" name="Slide Number Placeholder 5">
            <a:extLst>
              <a:ext uri="{FF2B5EF4-FFF2-40B4-BE49-F238E27FC236}">
                <a16:creationId xmlns:a16="http://schemas.microsoft.com/office/drawing/2014/main" id="{752E3F75-A181-1CEF-4892-A00A828F0DEC}"/>
              </a:ext>
            </a:extLst>
          </p:cNvPr>
          <p:cNvSpPr>
            <a:spLocks noGrp="1"/>
          </p:cNvSpPr>
          <p:nvPr>
            <p:ph type="sldNum" sz="quarter" idx="4"/>
          </p:nvPr>
        </p:nvSpPr>
        <p:spPr>
          <a:xfrm>
            <a:off x="11058525" y="6409951"/>
            <a:ext cx="546100" cy="273799"/>
          </a:xfrm>
          <a:prstGeom prst="rect">
            <a:avLst/>
          </a:prstGeom>
        </p:spPr>
        <p:txBody>
          <a:bodyPr vert="horz" lIns="91440" tIns="45720" rIns="91440" bIns="45720" rtlCol="0" anchor="b"/>
          <a:lstStyle>
            <a:lvl1pPr algn="r">
              <a:defRPr sz="1200">
                <a:solidFill>
                  <a:schemeClr val="tx1"/>
                </a:solidFill>
                <a:latin typeface="+mn-lt"/>
              </a:defRPr>
            </a:lvl1pPr>
          </a:lstStyle>
          <a:p>
            <a:fld id="{5E0C3BBE-9543-48E5-A6E1-C646F9A01966}" type="slidenum">
              <a:rPr lang="en-ID" smtClean="0"/>
              <a:pPr/>
              <a:t>‹#›</a:t>
            </a:fld>
            <a:endParaRPr lang="en-ID" dirty="0"/>
          </a:p>
        </p:txBody>
      </p:sp>
      <p:sp>
        <p:nvSpPr>
          <p:cNvPr id="21" name="Footer Placeholder 4">
            <a:extLst>
              <a:ext uri="{FF2B5EF4-FFF2-40B4-BE49-F238E27FC236}">
                <a16:creationId xmlns:a16="http://schemas.microsoft.com/office/drawing/2014/main" id="{FC465D62-3382-034B-3BC4-9FA6DDBCBF3D}"/>
              </a:ext>
            </a:extLst>
          </p:cNvPr>
          <p:cNvSpPr>
            <a:spLocks noGrp="1"/>
          </p:cNvSpPr>
          <p:nvPr>
            <p:ph type="ftr" sz="quarter" idx="3"/>
          </p:nvPr>
        </p:nvSpPr>
        <p:spPr>
          <a:xfrm>
            <a:off x="584200" y="6364288"/>
            <a:ext cx="5511800" cy="365125"/>
          </a:xfrm>
          <a:prstGeom prst="rect">
            <a:avLst/>
          </a:prstGeom>
        </p:spPr>
        <p:txBody>
          <a:bodyPr vert="horz" lIns="91440" tIns="45720" rIns="91440" bIns="45720" rtlCol="0" anchor="ctr"/>
          <a:lstStyle>
            <a:lvl1pPr algn="l">
              <a:defRPr lang="en-GB" sz="1200">
                <a:solidFill>
                  <a:schemeClr val="tx1"/>
                </a:solidFill>
              </a:defRPr>
            </a:lvl1pPr>
          </a:lstStyle>
          <a:p>
            <a:r>
              <a:rPr lang="en-US"/>
              <a:t>PRESENTATION TITLE</a:t>
            </a:r>
            <a:endParaRPr lang="en-US" dirty="0"/>
          </a:p>
        </p:txBody>
      </p:sp>
      <p:sp>
        <p:nvSpPr>
          <p:cNvPr id="37" name="Rectangle 36">
            <a:extLst>
              <a:ext uri="{FF2B5EF4-FFF2-40B4-BE49-F238E27FC236}">
                <a16:creationId xmlns:a16="http://schemas.microsoft.com/office/drawing/2014/main" id="{EB6055E9-E6F7-641B-80FB-0B939D173EF4}"/>
              </a:ext>
            </a:extLst>
          </p:cNvPr>
          <p:cNvSpPr/>
          <p:nvPr userDrawn="1"/>
        </p:nvSpPr>
        <p:spPr>
          <a:xfrm>
            <a:off x="587374" y="2589122"/>
            <a:ext cx="11017251" cy="1679756"/>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38" name="Title 1">
            <a:extLst>
              <a:ext uri="{FF2B5EF4-FFF2-40B4-BE49-F238E27FC236}">
                <a16:creationId xmlns:a16="http://schemas.microsoft.com/office/drawing/2014/main" id="{A830DC25-802B-19A0-E4B3-1D633449CFAA}"/>
              </a:ext>
            </a:extLst>
          </p:cNvPr>
          <p:cNvSpPr>
            <a:spLocks noGrp="1"/>
          </p:cNvSpPr>
          <p:nvPr>
            <p:ph type="title" hasCustomPrompt="1"/>
          </p:nvPr>
        </p:nvSpPr>
        <p:spPr>
          <a:xfrm>
            <a:off x="784860" y="2881468"/>
            <a:ext cx="10591801" cy="1095064"/>
          </a:xfrm>
        </p:spPr>
        <p:txBody>
          <a:bodyPr anchor="ctr">
            <a:noAutofit/>
          </a:bodyPr>
          <a:lstStyle>
            <a:lvl1pPr algn="ctr">
              <a:defRPr>
                <a:solidFill>
                  <a:srgbClr val="FFFFFF"/>
                </a:solidFill>
              </a:defRPr>
            </a:lvl1pPr>
          </a:lstStyle>
          <a:p>
            <a:r>
              <a:rPr lang="en-US" dirty="0"/>
              <a:t>Click to edit Master text</a:t>
            </a:r>
            <a:endParaRPr lang="en-ID" dirty="0"/>
          </a:p>
        </p:txBody>
      </p:sp>
      <p:sp>
        <p:nvSpPr>
          <p:cNvPr id="49" name="Text Placeholder 29">
            <a:extLst>
              <a:ext uri="{FF2B5EF4-FFF2-40B4-BE49-F238E27FC236}">
                <a16:creationId xmlns:a16="http://schemas.microsoft.com/office/drawing/2014/main" id="{CA641483-D5A7-E85B-23E4-88F7A9E459A2}"/>
              </a:ext>
            </a:extLst>
          </p:cNvPr>
          <p:cNvSpPr>
            <a:spLocks noGrp="1"/>
          </p:cNvSpPr>
          <p:nvPr>
            <p:ph type="body" sz="quarter" idx="50"/>
          </p:nvPr>
        </p:nvSpPr>
        <p:spPr>
          <a:xfrm>
            <a:off x="815339" y="4334413"/>
            <a:ext cx="10561322" cy="607060"/>
          </a:xfrm>
          <a:prstGeom prst="rect">
            <a:avLst/>
          </a:prstGeom>
        </p:spPr>
        <p:txBody>
          <a:bodyPr tIns="0" bIns="0" anchor="t">
            <a:noAutofit/>
          </a:bodyPr>
          <a:lstStyle>
            <a:lvl1pPr marL="0" indent="0" algn="ctr">
              <a:buNone/>
              <a:defRPr sz="1800" b="1">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Tree>
    <p:extLst>
      <p:ext uri="{BB962C8B-B14F-4D97-AF65-F5344CB8AC3E}">
        <p14:creationId xmlns:p14="http://schemas.microsoft.com/office/powerpoint/2010/main" val="1561394258"/>
      </p:ext>
    </p:extLst>
  </p:cSld>
  <p:clrMapOvr>
    <a:masterClrMapping/>
  </p:clrMapOvr>
  <p:extLst>
    <p:ext uri="{DCECCB84-F9BA-43D5-87BE-67443E8EF086}">
      <p15:sldGuideLst xmlns:p15="http://schemas.microsoft.com/office/powerpoint/2012/main"/>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GB"/>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89C235CF-BDA2-4E7E-8BBD-350479985E74}" type="datetimeFigureOut">
              <a:rPr lang="en-US" smtClean="0"/>
              <a:pPr/>
              <a:t>9/3/2025</a:t>
            </a:fld>
            <a:endParaRPr lang="en-US" dirty="0"/>
          </a:p>
        </p:txBody>
      </p:sp>
      <p:sp>
        <p:nvSpPr>
          <p:cNvPr id="8" name="Footer Placeholder 7"/>
          <p:cNvSpPr>
            <a:spLocks noGrp="1"/>
          </p:cNvSpPr>
          <p:nvPr>
            <p:ph type="ftr" sz="quarter" idx="11"/>
          </p:nvPr>
        </p:nvSpPr>
        <p:spPr/>
        <p:txBody>
          <a:bodyPr/>
          <a:lstStyle/>
          <a:p>
            <a:r>
              <a:rPr lang="en-US"/>
              <a:t>PRESENTATION TITLE</a:t>
            </a:r>
            <a:endParaRPr lang="en-US" dirty="0"/>
          </a:p>
        </p:txBody>
      </p:sp>
      <p:sp>
        <p:nvSpPr>
          <p:cNvPr id="9" name="Slide Number Placeholder 8"/>
          <p:cNvSpPr>
            <a:spLocks noGrp="1"/>
          </p:cNvSpPr>
          <p:nvPr>
            <p:ph type="sldNum" sz="quarter" idx="12"/>
          </p:nvPr>
        </p:nvSpPr>
        <p:spPr/>
        <p:txBody>
          <a:bodyPr/>
          <a:lstStyle/>
          <a:p>
            <a:fld id="{5E0C3BBE-9543-48E5-A6E1-C646F9A01966}" type="slidenum">
              <a:rPr lang="en-ID" smtClean="0"/>
              <a:pPr/>
              <a:t>‹#›</a:t>
            </a:fld>
            <a:endParaRPr lang="en-ID" dirty="0"/>
          </a:p>
        </p:txBody>
      </p:sp>
    </p:spTree>
    <p:extLst>
      <p:ext uri="{BB962C8B-B14F-4D97-AF65-F5344CB8AC3E}">
        <p14:creationId xmlns:p14="http://schemas.microsoft.com/office/powerpoint/2010/main" val="198552802"/>
      </p:ext>
    </p:extLst>
  </p:cSld>
  <p:clrMapOvr>
    <a:masterClrMapping/>
  </p:clrMapOvr>
  <p:hf hdr="0" dt="0"/>
</p:sldLayout>
</file>

<file path=ppt/slideLayouts/slideLayout16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E80C50CD-E178-4744-9B35-B2F624D6C5E9}" type="datetimeFigureOut">
              <a:rPr lang="en-US" smtClean="0"/>
              <a:t>9/2/2025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1174908490"/>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80C50CD-E178-4744-9B35-B2F624D6C5E9}" type="datetimeFigureOut">
              <a:rPr lang="en-US" smtClean="0"/>
              <a:t>9/2/2025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754673593"/>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GB"/>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E80C50CD-E178-4744-9B35-B2F624D6C5E9}" type="datetimeFigureOut">
              <a:rPr lang="en-US" smtClean="0"/>
              <a:t>9/2/2025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1883761850"/>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GB"/>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E80C50CD-E178-4744-9B35-B2F624D6C5E9}" type="datetimeFigureOut">
              <a:rPr lang="en-US" smtClean="0"/>
              <a:t>9/2/2025</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3686822525"/>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GB"/>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89C235CF-BDA2-4E7E-8BBD-350479985E74}" type="datetimeFigureOut">
              <a:rPr lang="en-US" smtClean="0"/>
              <a:pPr/>
              <a:t>9/3/2025</a:t>
            </a:fld>
            <a:endParaRPr lang="en-US" dirty="0"/>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5E0C3BBE-9543-48E5-A6E1-C646F9A01966}" type="slidenum">
              <a:rPr lang="en-ID" smtClean="0"/>
              <a:pPr/>
              <a:t>‹#›</a:t>
            </a:fld>
            <a:endParaRPr lang="en-ID" dirty="0"/>
          </a:p>
        </p:txBody>
      </p:sp>
    </p:spTree>
    <p:extLst>
      <p:ext uri="{BB962C8B-B14F-4D97-AF65-F5344CB8AC3E}">
        <p14:creationId xmlns:p14="http://schemas.microsoft.com/office/powerpoint/2010/main" val="563789283"/>
      </p:ext>
    </p:extLst>
  </p:cSld>
  <p:clrMapOvr>
    <a:masterClrMapping/>
  </p:clrMapOvr>
  <p:hf hdr="0" dt="0"/>
</p:sldLayout>
</file>

<file path=ppt/slideLayouts/slideLayout166.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9" name="Picture 8" descr="C1-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GB"/>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89C235CF-BDA2-4E7E-8BBD-350479985E74}" type="datetimeFigureOut">
              <a:rPr lang="en-US" smtClean="0"/>
              <a:pPr/>
              <a:t>9/3/2025</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r>
              <a:rPr lang="en-US"/>
              <a:t>PRESENTATION TITLE</a:t>
            </a:r>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5E0C3BBE-9543-48E5-A6E1-C646F9A01966}" type="slidenum">
              <a:rPr lang="en-ID" smtClean="0"/>
              <a:pPr/>
              <a:t>‹#›</a:t>
            </a:fld>
            <a:endParaRPr lang="en-ID" dirty="0"/>
          </a:p>
        </p:txBody>
      </p:sp>
    </p:spTree>
    <p:extLst>
      <p:ext uri="{BB962C8B-B14F-4D97-AF65-F5344CB8AC3E}">
        <p14:creationId xmlns:p14="http://schemas.microsoft.com/office/powerpoint/2010/main" val="1722364186"/>
      </p:ext>
    </p:extLst>
  </p:cSld>
  <p:clrMapOvr>
    <a:masterClrMapping/>
  </p:clrMapOvr>
  <p:hf hdr="0" dt="0"/>
</p:sldLayout>
</file>

<file path=ppt/slideLayouts/slideLayout167.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1" name="Picture 10" descr="C1-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GB"/>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89C235CF-BDA2-4E7E-8BBD-350479985E74}" type="datetimeFigureOut">
              <a:rPr lang="en-US" smtClean="0"/>
              <a:pPr/>
              <a:t>9/3/2025</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r>
              <a:rPr lang="en-US"/>
              <a:t>PRESENTATION TITLE</a:t>
            </a:r>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5E0C3BBE-9543-48E5-A6E1-C646F9A01966}" type="slidenum">
              <a:rPr lang="en-ID" smtClean="0"/>
              <a:pPr/>
              <a:t>‹#›</a:t>
            </a:fld>
            <a:endParaRPr lang="en-ID" dirty="0"/>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458391675"/>
      </p:ext>
    </p:extLst>
  </p:cSld>
  <p:clrMapOvr>
    <a:masterClrMapping/>
  </p:clrMapOvr>
  <p:hf hdr="0" dt="0"/>
</p:sldLayout>
</file>

<file path=ppt/slideLayouts/slideLayout168.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8" name="Picture 7" descr="C1-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GB"/>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89C235CF-BDA2-4E7E-8BBD-350479985E74}" type="datetimeFigureOut">
              <a:rPr lang="en-US" smtClean="0"/>
              <a:pPr/>
              <a:t>9/3/2025</a:t>
            </a:fld>
            <a:endParaRPr lang="en-US" dirty="0"/>
          </a:p>
        </p:txBody>
      </p:sp>
      <p:sp>
        <p:nvSpPr>
          <p:cNvPr id="6" name="Footer Placeholder 5"/>
          <p:cNvSpPr>
            <a:spLocks noGrp="1"/>
          </p:cNvSpPr>
          <p:nvPr>
            <p:ph type="ftr" sz="quarter" idx="11"/>
          </p:nvPr>
        </p:nvSpPr>
        <p:spPr>
          <a:xfrm>
            <a:off x="685800" y="378883"/>
            <a:ext cx="6991492" cy="365125"/>
          </a:xfrm>
        </p:spPr>
        <p:txBody>
          <a:bodyPr/>
          <a:lstStyle/>
          <a:p>
            <a:r>
              <a:rPr lang="en-US"/>
              <a:t>PRESENTATION TITLE</a:t>
            </a:r>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5E0C3BBE-9543-48E5-A6E1-C646F9A01966}" type="slidenum">
              <a:rPr lang="en-ID" smtClean="0"/>
              <a:pPr/>
              <a:t>‹#›</a:t>
            </a:fld>
            <a:endParaRPr lang="en-ID" dirty="0"/>
          </a:p>
        </p:txBody>
      </p:sp>
    </p:spTree>
    <p:extLst>
      <p:ext uri="{BB962C8B-B14F-4D97-AF65-F5344CB8AC3E}">
        <p14:creationId xmlns:p14="http://schemas.microsoft.com/office/powerpoint/2010/main" val="2043203291"/>
      </p:ext>
    </p:extLst>
  </p:cSld>
  <p:clrMapOvr>
    <a:masterClrMapping/>
  </p:clrMapOvr>
  <p:hf hdr="0" dt="0"/>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GB"/>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3" name="Date Placeholder 2"/>
          <p:cNvSpPr>
            <a:spLocks noGrp="1"/>
          </p:cNvSpPr>
          <p:nvPr>
            <p:ph type="dt" sz="half" idx="10"/>
          </p:nvPr>
        </p:nvSpPr>
        <p:spPr/>
        <p:txBody>
          <a:bodyPr/>
          <a:lstStyle/>
          <a:p>
            <a:fld id="{89C235CF-BDA2-4E7E-8BBD-350479985E74}" type="datetimeFigureOut">
              <a:rPr lang="en-US" smtClean="0"/>
              <a:pPr/>
              <a:t>9/3/2025</a:t>
            </a:fld>
            <a:endParaRPr lang="en-US" dirty="0"/>
          </a:p>
        </p:txBody>
      </p:sp>
      <p:sp>
        <p:nvSpPr>
          <p:cNvPr id="4" name="Footer Placeholder 3"/>
          <p:cNvSpPr>
            <a:spLocks noGrp="1"/>
          </p:cNvSpPr>
          <p:nvPr>
            <p:ph type="ftr" sz="quarter" idx="11"/>
          </p:nvPr>
        </p:nvSpPr>
        <p:spPr/>
        <p:txBody>
          <a:bodyPr/>
          <a:lstStyle/>
          <a:p>
            <a:r>
              <a:rPr lang="en-US"/>
              <a:t>PRESENTATION TITLE</a:t>
            </a:r>
            <a:endParaRPr lang="en-US" dirty="0"/>
          </a:p>
        </p:txBody>
      </p:sp>
      <p:sp>
        <p:nvSpPr>
          <p:cNvPr id="5" name="Slide Number Placeholder 4"/>
          <p:cNvSpPr>
            <a:spLocks noGrp="1"/>
          </p:cNvSpPr>
          <p:nvPr>
            <p:ph type="sldNum" sz="quarter" idx="12"/>
          </p:nvPr>
        </p:nvSpPr>
        <p:spPr/>
        <p:txBody>
          <a:bodyPr/>
          <a:lstStyle/>
          <a:p>
            <a:fld id="{5E0C3BBE-9543-48E5-A6E1-C646F9A01966}" type="slidenum">
              <a:rPr lang="en-ID" smtClean="0"/>
              <a:pPr/>
              <a:t>‹#›</a:t>
            </a:fld>
            <a:endParaRPr lang="en-ID" dirty="0"/>
          </a:p>
        </p:txBody>
      </p:sp>
    </p:spTree>
    <p:extLst>
      <p:ext uri="{BB962C8B-B14F-4D97-AF65-F5344CB8AC3E}">
        <p14:creationId xmlns:p14="http://schemas.microsoft.com/office/powerpoint/2010/main" val="3135038471"/>
      </p:ext>
    </p:extLst>
  </p:cSld>
  <p:clrMapOvr>
    <a:masterClrMapping/>
  </p:clrMapOvr>
  <p:hf hd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am S07V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36477C-8D55-B4B8-85DD-DAF85A20D8C5}"/>
              </a:ext>
            </a:extLst>
          </p:cNvPr>
          <p:cNvSpPr>
            <a:spLocks noGrp="1"/>
          </p:cNvSpPr>
          <p:nvPr>
            <p:ph type="title"/>
          </p:nvPr>
        </p:nvSpPr>
        <p:spPr>
          <a:xfrm>
            <a:off x="731443" y="586105"/>
            <a:ext cx="10873182" cy="709295"/>
          </a:xfrm>
        </p:spPr>
        <p:txBody>
          <a:bodyPr anchor="t">
            <a:noAutofit/>
          </a:bodyPr>
          <a:lstStyle>
            <a:lvl1pPr>
              <a:defRPr>
                <a:solidFill>
                  <a:schemeClr val="tx1"/>
                </a:solidFill>
              </a:defRPr>
            </a:lvl1pPr>
          </a:lstStyle>
          <a:p>
            <a:r>
              <a:rPr lang="en-US" dirty="0"/>
              <a:t>Click to edit Master title style</a:t>
            </a:r>
            <a:endParaRPr lang="en-ID" dirty="0"/>
          </a:p>
        </p:txBody>
      </p:sp>
      <p:sp>
        <p:nvSpPr>
          <p:cNvPr id="11" name="Slide Number Placeholder 5">
            <a:extLst>
              <a:ext uri="{FF2B5EF4-FFF2-40B4-BE49-F238E27FC236}">
                <a16:creationId xmlns:a16="http://schemas.microsoft.com/office/drawing/2014/main" id="{752E3F75-A181-1CEF-4892-A00A828F0DEC}"/>
              </a:ext>
            </a:extLst>
          </p:cNvPr>
          <p:cNvSpPr>
            <a:spLocks noGrp="1"/>
          </p:cNvSpPr>
          <p:nvPr>
            <p:ph type="sldNum" sz="quarter" idx="4"/>
          </p:nvPr>
        </p:nvSpPr>
        <p:spPr>
          <a:xfrm>
            <a:off x="11058525" y="6409951"/>
            <a:ext cx="546100" cy="273799"/>
          </a:xfrm>
          <a:prstGeom prst="rect">
            <a:avLst/>
          </a:prstGeom>
        </p:spPr>
        <p:txBody>
          <a:bodyPr vert="horz" lIns="91440" tIns="45720" rIns="91440" bIns="45720" rtlCol="0" anchor="b"/>
          <a:lstStyle>
            <a:lvl1pPr algn="r">
              <a:defRPr sz="1200">
                <a:solidFill>
                  <a:schemeClr val="tx1"/>
                </a:solidFill>
                <a:latin typeface="+mn-lt"/>
              </a:defRPr>
            </a:lvl1pPr>
          </a:lstStyle>
          <a:p>
            <a:fld id="{5E0C3BBE-9543-48E5-A6E1-C646F9A01966}" type="slidenum">
              <a:rPr lang="en-ID" smtClean="0"/>
              <a:pPr/>
              <a:t>‹#›</a:t>
            </a:fld>
            <a:endParaRPr lang="en-ID" dirty="0"/>
          </a:p>
        </p:txBody>
      </p:sp>
      <p:cxnSp>
        <p:nvCxnSpPr>
          <p:cNvPr id="16" name="Straight Connector 15">
            <a:extLst>
              <a:ext uri="{FF2B5EF4-FFF2-40B4-BE49-F238E27FC236}">
                <a16:creationId xmlns:a16="http://schemas.microsoft.com/office/drawing/2014/main" id="{0657BBCF-CA9E-FB2C-CA76-82D2795FF965}"/>
              </a:ext>
            </a:extLst>
          </p:cNvPr>
          <p:cNvCxnSpPr>
            <a:cxnSpLocks/>
          </p:cNvCxnSpPr>
          <p:nvPr userDrawn="1"/>
        </p:nvCxnSpPr>
        <p:spPr>
          <a:xfrm>
            <a:off x="587375" y="585690"/>
            <a:ext cx="0" cy="709710"/>
          </a:xfrm>
          <a:prstGeom prst="line">
            <a:avLst/>
          </a:prstGeom>
          <a:ln w="317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1" name="Footer Placeholder 4">
            <a:extLst>
              <a:ext uri="{FF2B5EF4-FFF2-40B4-BE49-F238E27FC236}">
                <a16:creationId xmlns:a16="http://schemas.microsoft.com/office/drawing/2014/main" id="{FC465D62-3382-034B-3BC4-9FA6DDBCBF3D}"/>
              </a:ext>
            </a:extLst>
          </p:cNvPr>
          <p:cNvSpPr>
            <a:spLocks noGrp="1"/>
          </p:cNvSpPr>
          <p:nvPr>
            <p:ph type="ftr" sz="quarter" idx="3"/>
          </p:nvPr>
        </p:nvSpPr>
        <p:spPr>
          <a:xfrm>
            <a:off x="584200" y="6364288"/>
            <a:ext cx="5511800" cy="365125"/>
          </a:xfrm>
          <a:prstGeom prst="rect">
            <a:avLst/>
          </a:prstGeom>
        </p:spPr>
        <p:txBody>
          <a:bodyPr vert="horz" lIns="91440" tIns="45720" rIns="91440" bIns="45720" rtlCol="0" anchor="ctr"/>
          <a:lstStyle>
            <a:lvl1pPr algn="l">
              <a:defRPr lang="en-GB" sz="1200">
                <a:solidFill>
                  <a:schemeClr val="tx1"/>
                </a:solidFill>
              </a:defRPr>
            </a:lvl1pPr>
          </a:lstStyle>
          <a:p>
            <a:r>
              <a:rPr lang="en-US"/>
              <a:t>PRESENTATION TITLE</a:t>
            </a:r>
            <a:endParaRPr lang="en-US" dirty="0"/>
          </a:p>
        </p:txBody>
      </p:sp>
      <p:sp>
        <p:nvSpPr>
          <p:cNvPr id="8" name="Text Placeholder 29">
            <a:extLst>
              <a:ext uri="{FF2B5EF4-FFF2-40B4-BE49-F238E27FC236}">
                <a16:creationId xmlns:a16="http://schemas.microsoft.com/office/drawing/2014/main" id="{2DDCCD52-4493-F59D-7027-7C212038D4AF}"/>
              </a:ext>
            </a:extLst>
          </p:cNvPr>
          <p:cNvSpPr>
            <a:spLocks noGrp="1"/>
          </p:cNvSpPr>
          <p:nvPr>
            <p:ph type="body" sz="quarter" idx="33" hasCustomPrompt="1"/>
          </p:nvPr>
        </p:nvSpPr>
        <p:spPr>
          <a:xfrm>
            <a:off x="5254471" y="1756804"/>
            <a:ext cx="6350154" cy="348464"/>
          </a:xfrm>
          <a:prstGeom prst="rect">
            <a:avLst/>
          </a:prstGeom>
        </p:spPr>
        <p:txBody>
          <a:bodyPr tIns="0" bIns="0" anchor="b">
            <a:noAutofit/>
          </a:bodyPr>
          <a:lstStyle>
            <a:lvl1pPr marL="0" indent="0" algn="l">
              <a:buNone/>
              <a:defRPr sz="1800" b="1">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Name</a:t>
            </a:r>
            <a:endParaRPr lang="en-ID" dirty="0"/>
          </a:p>
        </p:txBody>
      </p:sp>
      <p:sp>
        <p:nvSpPr>
          <p:cNvPr id="9" name="Text Placeholder 29">
            <a:extLst>
              <a:ext uri="{FF2B5EF4-FFF2-40B4-BE49-F238E27FC236}">
                <a16:creationId xmlns:a16="http://schemas.microsoft.com/office/drawing/2014/main" id="{C7EF7556-5224-47F1-49F3-0572DF21F2EE}"/>
              </a:ext>
            </a:extLst>
          </p:cNvPr>
          <p:cNvSpPr>
            <a:spLocks noGrp="1"/>
          </p:cNvSpPr>
          <p:nvPr>
            <p:ph type="body" sz="quarter" idx="36" hasCustomPrompt="1"/>
          </p:nvPr>
        </p:nvSpPr>
        <p:spPr>
          <a:xfrm>
            <a:off x="5254471" y="2177268"/>
            <a:ext cx="6350154" cy="348464"/>
          </a:xfrm>
          <a:prstGeom prst="rect">
            <a:avLst/>
          </a:prstGeom>
        </p:spPr>
        <p:txBody>
          <a:bodyPr tIns="0" bIns="0" anchor="ctr">
            <a:noAutofit/>
          </a:bodyPr>
          <a:lstStyle>
            <a:lvl1pPr marL="0" indent="0" algn="l">
              <a:buNone/>
              <a:defRPr sz="1600" b="0">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Designation</a:t>
            </a:r>
            <a:endParaRPr lang="en-ID" dirty="0"/>
          </a:p>
        </p:txBody>
      </p:sp>
      <p:sp>
        <p:nvSpPr>
          <p:cNvPr id="25" name="Rectangle 24">
            <a:extLst>
              <a:ext uri="{FF2B5EF4-FFF2-40B4-BE49-F238E27FC236}">
                <a16:creationId xmlns:a16="http://schemas.microsoft.com/office/drawing/2014/main" id="{411B19D0-9F0D-EC21-F087-8B275D7C6526}"/>
              </a:ext>
            </a:extLst>
          </p:cNvPr>
          <p:cNvSpPr/>
          <p:nvPr userDrawn="1"/>
        </p:nvSpPr>
        <p:spPr>
          <a:xfrm>
            <a:off x="731443" y="1636148"/>
            <a:ext cx="4114905" cy="406783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26" name="Picture Placeholder 11">
            <a:extLst>
              <a:ext uri="{FF2B5EF4-FFF2-40B4-BE49-F238E27FC236}">
                <a16:creationId xmlns:a16="http://schemas.microsoft.com/office/drawing/2014/main" id="{C53EE9AC-019F-1A80-298A-9207C2D4513E}"/>
              </a:ext>
            </a:extLst>
          </p:cNvPr>
          <p:cNvSpPr>
            <a:spLocks noGrp="1"/>
          </p:cNvSpPr>
          <p:nvPr>
            <p:ph type="pic" sz="quarter" idx="10"/>
          </p:nvPr>
        </p:nvSpPr>
        <p:spPr>
          <a:xfrm>
            <a:off x="853588" y="1756804"/>
            <a:ext cx="3870615" cy="3826522"/>
          </a:xfrm>
          <a:prstGeom prst="rect">
            <a:avLst/>
          </a:prstGeom>
          <a:solidFill>
            <a:schemeClr val="accent2">
              <a:lumMod val="20000"/>
              <a:lumOff val="80000"/>
            </a:schemeClr>
          </a:solidFill>
        </p:spPr>
        <p:txBody>
          <a:bodyPr anchor="ctr">
            <a:normAutofit/>
          </a:bodyPr>
          <a:lstStyle>
            <a:lvl1pPr marL="0" indent="0" algn="ctr">
              <a:buNone/>
              <a:defRPr sz="1333">
                <a:solidFill>
                  <a:schemeClr val="tx1"/>
                </a:solidFill>
              </a:defRPr>
            </a:lvl1pPr>
          </a:lstStyle>
          <a:p>
            <a:endParaRPr lang="en-ID" dirty="0"/>
          </a:p>
        </p:txBody>
      </p:sp>
      <p:sp>
        <p:nvSpPr>
          <p:cNvPr id="4" name="Text Placeholder 29">
            <a:extLst>
              <a:ext uri="{FF2B5EF4-FFF2-40B4-BE49-F238E27FC236}">
                <a16:creationId xmlns:a16="http://schemas.microsoft.com/office/drawing/2014/main" id="{724E3521-EAB7-34E5-366C-CEAB8361764C}"/>
              </a:ext>
            </a:extLst>
          </p:cNvPr>
          <p:cNvSpPr>
            <a:spLocks noGrp="1"/>
          </p:cNvSpPr>
          <p:nvPr>
            <p:ph type="body" sz="quarter" idx="37" hasCustomPrompt="1"/>
          </p:nvPr>
        </p:nvSpPr>
        <p:spPr>
          <a:xfrm>
            <a:off x="5254471" y="2597731"/>
            <a:ext cx="6350154" cy="2985595"/>
          </a:xfrm>
          <a:prstGeom prst="rect">
            <a:avLst/>
          </a:prstGeom>
        </p:spPr>
        <p:txBody>
          <a:bodyPr tIns="0" bIns="0" anchor="t">
            <a:noAutofit/>
          </a:bodyPr>
          <a:lstStyle>
            <a:lvl1pPr marL="0" indent="0" algn="l">
              <a:buNone/>
              <a:defRPr sz="1600" b="0">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Description</a:t>
            </a:r>
            <a:endParaRPr lang="en-ID" dirty="0"/>
          </a:p>
        </p:txBody>
      </p:sp>
      <p:sp>
        <p:nvSpPr>
          <p:cNvPr id="28" name="Rectangle 27">
            <a:extLst>
              <a:ext uri="{FF2B5EF4-FFF2-40B4-BE49-F238E27FC236}">
                <a16:creationId xmlns:a16="http://schemas.microsoft.com/office/drawing/2014/main" id="{0E2D268C-F2F5-0F07-54EC-3F1273607340}"/>
              </a:ext>
            </a:extLst>
          </p:cNvPr>
          <p:cNvSpPr/>
          <p:nvPr userDrawn="1"/>
        </p:nvSpPr>
        <p:spPr>
          <a:xfrm rot="5400000">
            <a:off x="2728568" y="4923656"/>
            <a:ext cx="120655" cy="1440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Tree>
    <p:extLst>
      <p:ext uri="{BB962C8B-B14F-4D97-AF65-F5344CB8AC3E}">
        <p14:creationId xmlns:p14="http://schemas.microsoft.com/office/powerpoint/2010/main" val="933591111"/>
      </p:ext>
    </p:extLst>
  </p:cSld>
  <p:clrMapOvr>
    <a:masterClrMapping/>
  </p:clrMapOvr>
  <p:extLst>
    <p:ext uri="{DCECCB84-F9BA-43D5-87BE-67443E8EF086}">
      <p15:sldGuideLst xmlns:p15="http://schemas.microsoft.com/office/powerpoint/2012/main"/>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GB"/>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3" name="Date Placeholder 2"/>
          <p:cNvSpPr>
            <a:spLocks noGrp="1"/>
          </p:cNvSpPr>
          <p:nvPr>
            <p:ph type="dt" sz="half" idx="10"/>
          </p:nvPr>
        </p:nvSpPr>
        <p:spPr/>
        <p:txBody>
          <a:bodyPr/>
          <a:lstStyle/>
          <a:p>
            <a:fld id="{89C235CF-BDA2-4E7E-8BBD-350479985E74}" type="datetimeFigureOut">
              <a:rPr lang="en-US" smtClean="0"/>
              <a:pPr/>
              <a:t>9/3/2025</a:t>
            </a:fld>
            <a:endParaRPr lang="en-US" dirty="0"/>
          </a:p>
        </p:txBody>
      </p:sp>
      <p:sp>
        <p:nvSpPr>
          <p:cNvPr id="4" name="Footer Placeholder 3"/>
          <p:cNvSpPr>
            <a:spLocks noGrp="1"/>
          </p:cNvSpPr>
          <p:nvPr>
            <p:ph type="ftr" sz="quarter" idx="11"/>
          </p:nvPr>
        </p:nvSpPr>
        <p:spPr/>
        <p:txBody>
          <a:bodyPr/>
          <a:lstStyle/>
          <a:p>
            <a:r>
              <a:rPr lang="en-US"/>
              <a:t>PRESENTATION TITLE</a:t>
            </a:r>
            <a:endParaRPr lang="en-US" dirty="0"/>
          </a:p>
        </p:txBody>
      </p:sp>
      <p:sp>
        <p:nvSpPr>
          <p:cNvPr id="5" name="Slide Number Placeholder 4"/>
          <p:cNvSpPr>
            <a:spLocks noGrp="1"/>
          </p:cNvSpPr>
          <p:nvPr>
            <p:ph type="sldNum" sz="quarter" idx="12"/>
          </p:nvPr>
        </p:nvSpPr>
        <p:spPr/>
        <p:txBody>
          <a:bodyPr/>
          <a:lstStyle/>
          <a:p>
            <a:fld id="{5E0C3BBE-9543-48E5-A6E1-C646F9A01966}" type="slidenum">
              <a:rPr lang="en-ID" smtClean="0"/>
              <a:pPr/>
              <a:t>‹#›</a:t>
            </a:fld>
            <a:endParaRPr lang="en-ID" dirty="0"/>
          </a:p>
        </p:txBody>
      </p:sp>
    </p:spTree>
    <p:extLst>
      <p:ext uri="{BB962C8B-B14F-4D97-AF65-F5344CB8AC3E}">
        <p14:creationId xmlns:p14="http://schemas.microsoft.com/office/powerpoint/2010/main" val="1390796507"/>
      </p:ext>
    </p:extLst>
  </p:cSld>
  <p:clrMapOvr>
    <a:masterClrMapping/>
  </p:clrMapOvr>
  <p:hf hdr="0" dt="0"/>
</p:sldLayout>
</file>

<file path=ppt/slideLayouts/slideLayout17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E80C50CD-E178-4744-9B35-B2F624D6C5E9}" type="datetimeFigureOut">
              <a:rPr lang="en-US" smtClean="0"/>
              <a:t>9/2/2025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4257307592"/>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9" name="Picture 8" descr="C1-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GB"/>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E80C50CD-E178-4744-9B35-B2F624D6C5E9}" type="datetimeFigureOut">
              <a:rPr lang="en-US" smtClean="0"/>
              <a:t>9/2/2025</a:t>
            </a:fld>
            <a:endParaRPr lang="en-US"/>
          </a:p>
        </p:txBody>
      </p:sp>
      <p:sp>
        <p:nvSpPr>
          <p:cNvPr id="5" name="Footer Placeholder 4"/>
          <p:cNvSpPr>
            <a:spLocks noGrp="1"/>
          </p:cNvSpPr>
          <p:nvPr>
            <p:ph type="ftr" sz="quarter" idx="11"/>
          </p:nvPr>
        </p:nvSpPr>
        <p:spPr>
          <a:xfrm>
            <a:off x="685800" y="381000"/>
            <a:ext cx="6991492" cy="365125"/>
          </a:xfrm>
        </p:spPr>
        <p:txBody>
          <a:bodyPr/>
          <a:lstStyle/>
          <a:p>
            <a:endParaRPr lang="en-US"/>
          </a:p>
        </p:txBody>
      </p:sp>
      <p:sp>
        <p:nvSpPr>
          <p:cNvPr id="6" name="Slide Number Placeholder 5"/>
          <p:cNvSpPr>
            <a:spLocks noGrp="1"/>
          </p:cNvSpPr>
          <p:nvPr>
            <p:ph type="sldNum" sz="quarter" idx="12"/>
          </p:nvPr>
        </p:nvSpPr>
        <p:spPr>
          <a:xfrm>
            <a:off x="10862452" y="381000"/>
            <a:ext cx="643748" cy="365125"/>
          </a:xfrm>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3839844286"/>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8" name="Picture 7" descr="C1-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GB"/>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E80C50CD-E178-4744-9B35-B2F624D6C5E9}" type="datetimeFigureOut">
              <a:rPr lang="en-US" smtClean="0"/>
              <a:t>9/2/2025</a:t>
            </a:fld>
            <a:endParaRPr lang="en-US"/>
          </a:p>
        </p:txBody>
      </p:sp>
      <p:sp>
        <p:nvSpPr>
          <p:cNvPr id="5" name="Footer Placeholder 4"/>
          <p:cNvSpPr>
            <a:spLocks noGrp="1"/>
          </p:cNvSpPr>
          <p:nvPr>
            <p:ph type="ftr" sz="quarter" idx="11"/>
          </p:nvPr>
        </p:nvSpPr>
        <p:spPr>
          <a:xfrm>
            <a:off x="1371600" y="4323845"/>
            <a:ext cx="6400800" cy="365125"/>
          </a:xfrm>
        </p:spPr>
        <p:txBody>
          <a:bodyPr/>
          <a:lstStyle/>
          <a:p>
            <a:endParaRPr lang="en-US"/>
          </a:p>
        </p:txBody>
      </p:sp>
      <p:sp>
        <p:nvSpPr>
          <p:cNvPr id="6" name="Slide Number Placeholder 5"/>
          <p:cNvSpPr>
            <a:spLocks noGrp="1"/>
          </p:cNvSpPr>
          <p:nvPr>
            <p:ph type="sldNum" sz="quarter" idx="12"/>
          </p:nvPr>
        </p:nvSpPr>
        <p:spPr>
          <a:xfrm>
            <a:off x="8077200" y="1430866"/>
            <a:ext cx="2743200" cy="365125"/>
          </a:xfrm>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3929222129"/>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E80C50CD-E178-4744-9B35-B2F624D6C5E9}" type="datetimeFigureOut">
              <a:rPr lang="en-US" smtClean="0"/>
              <a:t>9/2/2025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2948889423"/>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8" name="Picture 7" descr="C1-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GB"/>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E80C50CD-E178-4744-9B35-B2F624D6C5E9}" type="datetimeFigureOut">
              <a:rPr lang="en-US" smtClean="0"/>
              <a:t>9/2/2025</a:t>
            </a:fld>
            <a:endParaRPr lang="en-US"/>
          </a:p>
        </p:txBody>
      </p:sp>
      <p:sp>
        <p:nvSpPr>
          <p:cNvPr id="5" name="Footer Placeholder 4"/>
          <p:cNvSpPr>
            <a:spLocks noGrp="1"/>
          </p:cNvSpPr>
          <p:nvPr>
            <p:ph type="ftr" sz="quarter" idx="11"/>
          </p:nvPr>
        </p:nvSpPr>
        <p:spPr>
          <a:xfrm>
            <a:off x="685800" y="381001"/>
            <a:ext cx="6991492" cy="364065"/>
          </a:xfrm>
        </p:spPr>
        <p:txBody>
          <a:bodyPr/>
          <a:lstStyle/>
          <a:p>
            <a:endParaRPr lang="en-US"/>
          </a:p>
        </p:txBody>
      </p:sp>
      <p:sp>
        <p:nvSpPr>
          <p:cNvPr id="6" name="Slide Number Placeholder 5"/>
          <p:cNvSpPr>
            <a:spLocks noGrp="1"/>
          </p:cNvSpPr>
          <p:nvPr>
            <p:ph type="sldNum" sz="quarter" idx="12"/>
          </p:nvPr>
        </p:nvSpPr>
        <p:spPr>
          <a:xfrm>
            <a:off x="10862452" y="381000"/>
            <a:ext cx="643748" cy="365125"/>
          </a:xfrm>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4241832418"/>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E80C50CD-E178-4744-9B35-B2F624D6C5E9}" type="datetimeFigureOut">
              <a:rPr lang="en-US" smtClean="0"/>
              <a:t>9/2/2025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3625802095"/>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GB"/>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89C235CF-BDA2-4E7E-8BBD-350479985E74}" type="datetimeFigureOut">
              <a:rPr lang="en-US" smtClean="0"/>
              <a:pPr/>
              <a:t>9/3/2025</a:t>
            </a:fld>
            <a:endParaRPr lang="en-US" dirty="0"/>
          </a:p>
        </p:txBody>
      </p:sp>
      <p:sp>
        <p:nvSpPr>
          <p:cNvPr id="8" name="Footer Placeholder 7"/>
          <p:cNvSpPr>
            <a:spLocks noGrp="1"/>
          </p:cNvSpPr>
          <p:nvPr>
            <p:ph type="ftr" sz="quarter" idx="11"/>
          </p:nvPr>
        </p:nvSpPr>
        <p:spPr/>
        <p:txBody>
          <a:bodyPr/>
          <a:lstStyle/>
          <a:p>
            <a:r>
              <a:rPr lang="en-US"/>
              <a:t>PRESENTATION TITLE</a:t>
            </a:r>
            <a:endParaRPr lang="en-US" dirty="0"/>
          </a:p>
        </p:txBody>
      </p:sp>
      <p:sp>
        <p:nvSpPr>
          <p:cNvPr id="9" name="Slide Number Placeholder 8"/>
          <p:cNvSpPr>
            <a:spLocks noGrp="1"/>
          </p:cNvSpPr>
          <p:nvPr>
            <p:ph type="sldNum" sz="quarter" idx="12"/>
          </p:nvPr>
        </p:nvSpPr>
        <p:spPr/>
        <p:txBody>
          <a:bodyPr/>
          <a:lstStyle/>
          <a:p>
            <a:fld id="{5E0C3BBE-9543-48E5-A6E1-C646F9A01966}" type="slidenum">
              <a:rPr lang="en-ID" smtClean="0"/>
              <a:pPr/>
              <a:t>‹#›</a:t>
            </a:fld>
            <a:endParaRPr lang="en-ID" dirty="0"/>
          </a:p>
        </p:txBody>
      </p:sp>
    </p:spTree>
    <p:extLst>
      <p:ext uri="{BB962C8B-B14F-4D97-AF65-F5344CB8AC3E}">
        <p14:creationId xmlns:p14="http://schemas.microsoft.com/office/powerpoint/2010/main" val="987679006"/>
      </p:ext>
    </p:extLst>
  </p:cSld>
  <p:clrMapOvr>
    <a:masterClrMapping/>
  </p:clrMapOvr>
  <p:hf hdr="0" dt="0"/>
</p:sldLayout>
</file>

<file path=ppt/slideLayouts/slideLayout17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E80C50CD-E178-4744-9B35-B2F624D6C5E9}" type="datetimeFigureOut">
              <a:rPr lang="en-US" smtClean="0"/>
              <a:t>9/2/2025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846966509"/>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80C50CD-E178-4744-9B35-B2F624D6C5E9}" type="datetimeFigureOut">
              <a:rPr lang="en-US" smtClean="0"/>
              <a:t>9/2/2025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426359650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am S07V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36477C-8D55-B4B8-85DD-DAF85A20D8C5}"/>
              </a:ext>
            </a:extLst>
          </p:cNvPr>
          <p:cNvSpPr>
            <a:spLocks noGrp="1"/>
          </p:cNvSpPr>
          <p:nvPr>
            <p:ph type="title"/>
          </p:nvPr>
        </p:nvSpPr>
        <p:spPr>
          <a:xfrm>
            <a:off x="731443" y="586105"/>
            <a:ext cx="10873182" cy="709295"/>
          </a:xfrm>
        </p:spPr>
        <p:txBody>
          <a:bodyPr anchor="t">
            <a:noAutofit/>
          </a:bodyPr>
          <a:lstStyle>
            <a:lvl1pPr>
              <a:defRPr>
                <a:solidFill>
                  <a:schemeClr val="tx1"/>
                </a:solidFill>
              </a:defRPr>
            </a:lvl1pPr>
          </a:lstStyle>
          <a:p>
            <a:r>
              <a:rPr lang="en-US" dirty="0"/>
              <a:t>Click to edit Master title style</a:t>
            </a:r>
            <a:endParaRPr lang="en-ID" dirty="0"/>
          </a:p>
        </p:txBody>
      </p:sp>
      <p:sp>
        <p:nvSpPr>
          <p:cNvPr id="11" name="Slide Number Placeholder 5">
            <a:extLst>
              <a:ext uri="{FF2B5EF4-FFF2-40B4-BE49-F238E27FC236}">
                <a16:creationId xmlns:a16="http://schemas.microsoft.com/office/drawing/2014/main" id="{752E3F75-A181-1CEF-4892-A00A828F0DEC}"/>
              </a:ext>
            </a:extLst>
          </p:cNvPr>
          <p:cNvSpPr>
            <a:spLocks noGrp="1"/>
          </p:cNvSpPr>
          <p:nvPr>
            <p:ph type="sldNum" sz="quarter" idx="4"/>
          </p:nvPr>
        </p:nvSpPr>
        <p:spPr>
          <a:xfrm>
            <a:off x="11058525" y="6409951"/>
            <a:ext cx="546100" cy="273799"/>
          </a:xfrm>
          <a:prstGeom prst="rect">
            <a:avLst/>
          </a:prstGeom>
        </p:spPr>
        <p:txBody>
          <a:bodyPr vert="horz" lIns="91440" tIns="45720" rIns="91440" bIns="45720" rtlCol="0" anchor="b"/>
          <a:lstStyle>
            <a:lvl1pPr algn="r">
              <a:defRPr sz="1200">
                <a:solidFill>
                  <a:schemeClr val="tx1"/>
                </a:solidFill>
                <a:latin typeface="+mn-lt"/>
              </a:defRPr>
            </a:lvl1pPr>
          </a:lstStyle>
          <a:p>
            <a:fld id="{5E0C3BBE-9543-48E5-A6E1-C646F9A01966}" type="slidenum">
              <a:rPr lang="en-ID" smtClean="0"/>
              <a:pPr/>
              <a:t>‹#›</a:t>
            </a:fld>
            <a:endParaRPr lang="en-ID" dirty="0"/>
          </a:p>
        </p:txBody>
      </p:sp>
      <p:cxnSp>
        <p:nvCxnSpPr>
          <p:cNvPr id="16" name="Straight Connector 15">
            <a:extLst>
              <a:ext uri="{FF2B5EF4-FFF2-40B4-BE49-F238E27FC236}">
                <a16:creationId xmlns:a16="http://schemas.microsoft.com/office/drawing/2014/main" id="{0657BBCF-CA9E-FB2C-CA76-82D2795FF965}"/>
              </a:ext>
            </a:extLst>
          </p:cNvPr>
          <p:cNvCxnSpPr>
            <a:cxnSpLocks/>
          </p:cNvCxnSpPr>
          <p:nvPr userDrawn="1"/>
        </p:nvCxnSpPr>
        <p:spPr>
          <a:xfrm>
            <a:off x="587375" y="585690"/>
            <a:ext cx="0" cy="709710"/>
          </a:xfrm>
          <a:prstGeom prst="line">
            <a:avLst/>
          </a:prstGeom>
          <a:ln w="317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1" name="Footer Placeholder 4">
            <a:extLst>
              <a:ext uri="{FF2B5EF4-FFF2-40B4-BE49-F238E27FC236}">
                <a16:creationId xmlns:a16="http://schemas.microsoft.com/office/drawing/2014/main" id="{FC465D62-3382-034B-3BC4-9FA6DDBCBF3D}"/>
              </a:ext>
            </a:extLst>
          </p:cNvPr>
          <p:cNvSpPr>
            <a:spLocks noGrp="1"/>
          </p:cNvSpPr>
          <p:nvPr>
            <p:ph type="ftr" sz="quarter" idx="3"/>
          </p:nvPr>
        </p:nvSpPr>
        <p:spPr>
          <a:xfrm>
            <a:off x="584200" y="6364288"/>
            <a:ext cx="5511800" cy="365125"/>
          </a:xfrm>
          <a:prstGeom prst="rect">
            <a:avLst/>
          </a:prstGeom>
        </p:spPr>
        <p:txBody>
          <a:bodyPr vert="horz" lIns="91440" tIns="45720" rIns="91440" bIns="45720" rtlCol="0" anchor="ctr"/>
          <a:lstStyle>
            <a:lvl1pPr algn="l">
              <a:defRPr lang="en-GB" sz="1200">
                <a:solidFill>
                  <a:schemeClr val="tx1"/>
                </a:solidFill>
              </a:defRPr>
            </a:lvl1pPr>
          </a:lstStyle>
          <a:p>
            <a:r>
              <a:rPr lang="en-US"/>
              <a:t>PRESENTATION TITLE</a:t>
            </a:r>
            <a:endParaRPr lang="en-US" dirty="0"/>
          </a:p>
        </p:txBody>
      </p:sp>
      <p:sp>
        <p:nvSpPr>
          <p:cNvPr id="8" name="Text Placeholder 29">
            <a:extLst>
              <a:ext uri="{FF2B5EF4-FFF2-40B4-BE49-F238E27FC236}">
                <a16:creationId xmlns:a16="http://schemas.microsoft.com/office/drawing/2014/main" id="{2DDCCD52-4493-F59D-7027-7C212038D4AF}"/>
              </a:ext>
            </a:extLst>
          </p:cNvPr>
          <p:cNvSpPr>
            <a:spLocks noGrp="1"/>
          </p:cNvSpPr>
          <p:nvPr>
            <p:ph type="body" sz="quarter" idx="33" hasCustomPrompt="1"/>
          </p:nvPr>
        </p:nvSpPr>
        <p:spPr>
          <a:xfrm>
            <a:off x="1079178" y="4893728"/>
            <a:ext cx="2874186" cy="348464"/>
          </a:xfrm>
          <a:prstGeom prst="rect">
            <a:avLst/>
          </a:prstGeom>
        </p:spPr>
        <p:txBody>
          <a:bodyPr tIns="0" bIns="0" anchor="t">
            <a:noAutofit/>
          </a:bodyPr>
          <a:lstStyle>
            <a:lvl1pPr marL="0" indent="0" algn="ctr">
              <a:buNone/>
              <a:defRPr sz="1800" b="1">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Name</a:t>
            </a:r>
            <a:endParaRPr lang="en-ID" dirty="0"/>
          </a:p>
        </p:txBody>
      </p:sp>
      <p:sp>
        <p:nvSpPr>
          <p:cNvPr id="9" name="Text Placeholder 29">
            <a:extLst>
              <a:ext uri="{FF2B5EF4-FFF2-40B4-BE49-F238E27FC236}">
                <a16:creationId xmlns:a16="http://schemas.microsoft.com/office/drawing/2014/main" id="{C7EF7556-5224-47F1-49F3-0572DF21F2EE}"/>
              </a:ext>
            </a:extLst>
          </p:cNvPr>
          <p:cNvSpPr>
            <a:spLocks noGrp="1"/>
          </p:cNvSpPr>
          <p:nvPr>
            <p:ph type="body" sz="quarter" idx="36" hasCustomPrompt="1"/>
          </p:nvPr>
        </p:nvSpPr>
        <p:spPr>
          <a:xfrm>
            <a:off x="1079178" y="5314192"/>
            <a:ext cx="2874186" cy="348464"/>
          </a:xfrm>
          <a:prstGeom prst="rect">
            <a:avLst/>
          </a:prstGeom>
        </p:spPr>
        <p:txBody>
          <a:bodyPr tIns="0" bIns="0" anchor="t">
            <a:noAutofit/>
          </a:bodyPr>
          <a:lstStyle>
            <a:lvl1pPr marL="0" indent="0" algn="ctr">
              <a:buNone/>
              <a:defRPr sz="1600" b="0">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Designation</a:t>
            </a:r>
            <a:endParaRPr lang="en-ID" dirty="0"/>
          </a:p>
        </p:txBody>
      </p:sp>
      <p:sp>
        <p:nvSpPr>
          <p:cNvPr id="25" name="Rectangle 24">
            <a:extLst>
              <a:ext uri="{FF2B5EF4-FFF2-40B4-BE49-F238E27FC236}">
                <a16:creationId xmlns:a16="http://schemas.microsoft.com/office/drawing/2014/main" id="{411B19D0-9F0D-EC21-F087-8B275D7C6526}"/>
              </a:ext>
            </a:extLst>
          </p:cNvPr>
          <p:cNvSpPr/>
          <p:nvPr userDrawn="1"/>
        </p:nvSpPr>
        <p:spPr>
          <a:xfrm>
            <a:off x="1079178" y="1835150"/>
            <a:ext cx="2874185" cy="2841307"/>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26" name="Picture Placeholder 11">
            <a:extLst>
              <a:ext uri="{FF2B5EF4-FFF2-40B4-BE49-F238E27FC236}">
                <a16:creationId xmlns:a16="http://schemas.microsoft.com/office/drawing/2014/main" id="{C53EE9AC-019F-1A80-298A-9207C2D4513E}"/>
              </a:ext>
            </a:extLst>
          </p:cNvPr>
          <p:cNvSpPr>
            <a:spLocks noGrp="1"/>
          </p:cNvSpPr>
          <p:nvPr>
            <p:ph type="pic" sz="quarter" idx="10"/>
          </p:nvPr>
        </p:nvSpPr>
        <p:spPr>
          <a:xfrm>
            <a:off x="1207832" y="1962271"/>
            <a:ext cx="2616876" cy="2587065"/>
          </a:xfrm>
          <a:prstGeom prst="rect">
            <a:avLst/>
          </a:prstGeom>
          <a:solidFill>
            <a:schemeClr val="accent2">
              <a:lumMod val="20000"/>
              <a:lumOff val="80000"/>
            </a:schemeClr>
          </a:solidFill>
        </p:spPr>
        <p:txBody>
          <a:bodyPr anchor="ctr">
            <a:normAutofit/>
          </a:bodyPr>
          <a:lstStyle>
            <a:lvl1pPr marL="0" indent="0" algn="ctr">
              <a:buNone/>
              <a:defRPr sz="1333">
                <a:solidFill>
                  <a:schemeClr val="tx1"/>
                </a:solidFill>
              </a:defRPr>
            </a:lvl1pPr>
          </a:lstStyle>
          <a:p>
            <a:endParaRPr lang="en-ID" dirty="0"/>
          </a:p>
        </p:txBody>
      </p:sp>
      <p:sp>
        <p:nvSpPr>
          <p:cNvPr id="28" name="Rectangle 27">
            <a:extLst>
              <a:ext uri="{FF2B5EF4-FFF2-40B4-BE49-F238E27FC236}">
                <a16:creationId xmlns:a16="http://schemas.microsoft.com/office/drawing/2014/main" id="{0E2D268C-F2F5-0F07-54EC-3F1273607340}"/>
              </a:ext>
            </a:extLst>
          </p:cNvPr>
          <p:cNvSpPr/>
          <p:nvPr userDrawn="1"/>
        </p:nvSpPr>
        <p:spPr>
          <a:xfrm rot="5400000">
            <a:off x="2452710" y="4060092"/>
            <a:ext cx="127121" cy="1105616"/>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GB">
              <a:solidFill>
                <a:schemeClr val="tx1"/>
              </a:solidFill>
            </a:endParaRPr>
          </a:p>
        </p:txBody>
      </p:sp>
      <p:sp>
        <p:nvSpPr>
          <p:cNvPr id="3" name="Text Placeholder 29">
            <a:extLst>
              <a:ext uri="{FF2B5EF4-FFF2-40B4-BE49-F238E27FC236}">
                <a16:creationId xmlns:a16="http://schemas.microsoft.com/office/drawing/2014/main" id="{4518A0DC-E128-0F12-668C-6928582E8AE7}"/>
              </a:ext>
            </a:extLst>
          </p:cNvPr>
          <p:cNvSpPr>
            <a:spLocks noGrp="1"/>
          </p:cNvSpPr>
          <p:nvPr>
            <p:ph type="body" sz="quarter" idx="37" hasCustomPrompt="1"/>
          </p:nvPr>
        </p:nvSpPr>
        <p:spPr>
          <a:xfrm>
            <a:off x="4670455" y="4893728"/>
            <a:ext cx="2874186" cy="348464"/>
          </a:xfrm>
          <a:prstGeom prst="rect">
            <a:avLst/>
          </a:prstGeom>
        </p:spPr>
        <p:txBody>
          <a:bodyPr tIns="0" bIns="0" anchor="t">
            <a:noAutofit/>
          </a:bodyPr>
          <a:lstStyle>
            <a:lvl1pPr marL="0" indent="0" algn="ctr">
              <a:buNone/>
              <a:defRPr sz="1800" b="1">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Name</a:t>
            </a:r>
            <a:endParaRPr lang="en-ID" dirty="0"/>
          </a:p>
        </p:txBody>
      </p:sp>
      <p:sp>
        <p:nvSpPr>
          <p:cNvPr id="5" name="Text Placeholder 29">
            <a:extLst>
              <a:ext uri="{FF2B5EF4-FFF2-40B4-BE49-F238E27FC236}">
                <a16:creationId xmlns:a16="http://schemas.microsoft.com/office/drawing/2014/main" id="{1AD91590-639E-AE13-F03A-3358E4253525}"/>
              </a:ext>
            </a:extLst>
          </p:cNvPr>
          <p:cNvSpPr>
            <a:spLocks noGrp="1"/>
          </p:cNvSpPr>
          <p:nvPr>
            <p:ph type="body" sz="quarter" idx="38" hasCustomPrompt="1"/>
          </p:nvPr>
        </p:nvSpPr>
        <p:spPr>
          <a:xfrm>
            <a:off x="4670455" y="5314192"/>
            <a:ext cx="2874186" cy="348464"/>
          </a:xfrm>
          <a:prstGeom prst="rect">
            <a:avLst/>
          </a:prstGeom>
        </p:spPr>
        <p:txBody>
          <a:bodyPr tIns="0" bIns="0" anchor="t">
            <a:noAutofit/>
          </a:bodyPr>
          <a:lstStyle>
            <a:lvl1pPr marL="0" indent="0" algn="ctr">
              <a:buNone/>
              <a:defRPr sz="1600" b="0">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Designation</a:t>
            </a:r>
            <a:endParaRPr lang="en-ID" dirty="0"/>
          </a:p>
        </p:txBody>
      </p:sp>
      <p:sp>
        <p:nvSpPr>
          <p:cNvPr id="6" name="Rectangle 5">
            <a:extLst>
              <a:ext uri="{FF2B5EF4-FFF2-40B4-BE49-F238E27FC236}">
                <a16:creationId xmlns:a16="http://schemas.microsoft.com/office/drawing/2014/main" id="{EADFE187-0F7B-AEDF-1B44-0B8CFE9312A7}"/>
              </a:ext>
            </a:extLst>
          </p:cNvPr>
          <p:cNvSpPr/>
          <p:nvPr userDrawn="1"/>
        </p:nvSpPr>
        <p:spPr>
          <a:xfrm>
            <a:off x="4670455" y="1835150"/>
            <a:ext cx="2874185" cy="2841307"/>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7" name="Picture Placeholder 11">
            <a:extLst>
              <a:ext uri="{FF2B5EF4-FFF2-40B4-BE49-F238E27FC236}">
                <a16:creationId xmlns:a16="http://schemas.microsoft.com/office/drawing/2014/main" id="{5AE25CFC-20C3-CA57-19FC-39F1CFBB15C1}"/>
              </a:ext>
            </a:extLst>
          </p:cNvPr>
          <p:cNvSpPr>
            <a:spLocks noGrp="1"/>
          </p:cNvSpPr>
          <p:nvPr>
            <p:ph type="pic" sz="quarter" idx="39"/>
          </p:nvPr>
        </p:nvSpPr>
        <p:spPr>
          <a:xfrm>
            <a:off x="4799109" y="1962271"/>
            <a:ext cx="2616876" cy="2587065"/>
          </a:xfrm>
          <a:prstGeom prst="rect">
            <a:avLst/>
          </a:prstGeom>
          <a:solidFill>
            <a:schemeClr val="accent2">
              <a:lumMod val="20000"/>
              <a:lumOff val="80000"/>
            </a:schemeClr>
          </a:solidFill>
        </p:spPr>
        <p:txBody>
          <a:bodyPr anchor="ctr">
            <a:normAutofit/>
          </a:bodyPr>
          <a:lstStyle>
            <a:lvl1pPr marL="0" indent="0" algn="ctr">
              <a:buNone/>
              <a:defRPr sz="1333">
                <a:solidFill>
                  <a:schemeClr val="tx1"/>
                </a:solidFill>
              </a:defRPr>
            </a:lvl1pPr>
          </a:lstStyle>
          <a:p>
            <a:endParaRPr lang="en-ID" dirty="0"/>
          </a:p>
        </p:txBody>
      </p:sp>
      <p:sp>
        <p:nvSpPr>
          <p:cNvPr id="10" name="Rectangle 9">
            <a:extLst>
              <a:ext uri="{FF2B5EF4-FFF2-40B4-BE49-F238E27FC236}">
                <a16:creationId xmlns:a16="http://schemas.microsoft.com/office/drawing/2014/main" id="{44CB7378-D470-D566-E662-D91532AC6DD6}"/>
              </a:ext>
            </a:extLst>
          </p:cNvPr>
          <p:cNvSpPr/>
          <p:nvPr userDrawn="1"/>
        </p:nvSpPr>
        <p:spPr>
          <a:xfrm rot="5400000">
            <a:off x="6043987" y="4060092"/>
            <a:ext cx="127122" cy="1105616"/>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GB">
              <a:solidFill>
                <a:schemeClr val="tx1"/>
              </a:solidFill>
            </a:endParaRPr>
          </a:p>
        </p:txBody>
      </p:sp>
      <p:sp>
        <p:nvSpPr>
          <p:cNvPr id="12" name="Text Placeholder 29">
            <a:extLst>
              <a:ext uri="{FF2B5EF4-FFF2-40B4-BE49-F238E27FC236}">
                <a16:creationId xmlns:a16="http://schemas.microsoft.com/office/drawing/2014/main" id="{83FECCF3-2E25-EAB1-41A5-5E1FEA812A0B}"/>
              </a:ext>
            </a:extLst>
          </p:cNvPr>
          <p:cNvSpPr>
            <a:spLocks noGrp="1"/>
          </p:cNvSpPr>
          <p:nvPr>
            <p:ph type="body" sz="quarter" idx="40" hasCustomPrompt="1"/>
          </p:nvPr>
        </p:nvSpPr>
        <p:spPr>
          <a:xfrm>
            <a:off x="8261732" y="4893728"/>
            <a:ext cx="2874186" cy="348464"/>
          </a:xfrm>
          <a:prstGeom prst="rect">
            <a:avLst/>
          </a:prstGeom>
        </p:spPr>
        <p:txBody>
          <a:bodyPr tIns="0" bIns="0" anchor="t">
            <a:noAutofit/>
          </a:bodyPr>
          <a:lstStyle>
            <a:lvl1pPr marL="0" indent="0" algn="ctr">
              <a:buNone/>
              <a:defRPr sz="1800" b="1">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Name</a:t>
            </a:r>
            <a:endParaRPr lang="en-ID" dirty="0"/>
          </a:p>
        </p:txBody>
      </p:sp>
      <p:sp>
        <p:nvSpPr>
          <p:cNvPr id="13" name="Text Placeholder 29">
            <a:extLst>
              <a:ext uri="{FF2B5EF4-FFF2-40B4-BE49-F238E27FC236}">
                <a16:creationId xmlns:a16="http://schemas.microsoft.com/office/drawing/2014/main" id="{2B2B4892-0CEA-2DD3-86CF-FD80D9793E87}"/>
              </a:ext>
            </a:extLst>
          </p:cNvPr>
          <p:cNvSpPr>
            <a:spLocks noGrp="1"/>
          </p:cNvSpPr>
          <p:nvPr>
            <p:ph type="body" sz="quarter" idx="41" hasCustomPrompt="1"/>
          </p:nvPr>
        </p:nvSpPr>
        <p:spPr>
          <a:xfrm>
            <a:off x="8261732" y="5314192"/>
            <a:ext cx="2874186" cy="348464"/>
          </a:xfrm>
          <a:prstGeom prst="rect">
            <a:avLst/>
          </a:prstGeom>
        </p:spPr>
        <p:txBody>
          <a:bodyPr tIns="0" bIns="0" anchor="t">
            <a:noAutofit/>
          </a:bodyPr>
          <a:lstStyle>
            <a:lvl1pPr marL="0" indent="0" algn="ctr">
              <a:buNone/>
              <a:defRPr sz="1600" b="0">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Designation</a:t>
            </a:r>
            <a:endParaRPr lang="en-ID" dirty="0"/>
          </a:p>
        </p:txBody>
      </p:sp>
      <p:sp>
        <p:nvSpPr>
          <p:cNvPr id="14" name="Rectangle 13">
            <a:extLst>
              <a:ext uri="{FF2B5EF4-FFF2-40B4-BE49-F238E27FC236}">
                <a16:creationId xmlns:a16="http://schemas.microsoft.com/office/drawing/2014/main" id="{4C4EB633-B082-E5C3-C0E3-FB500C3C5D40}"/>
              </a:ext>
            </a:extLst>
          </p:cNvPr>
          <p:cNvSpPr/>
          <p:nvPr userDrawn="1"/>
        </p:nvSpPr>
        <p:spPr>
          <a:xfrm>
            <a:off x="8261732" y="1835150"/>
            <a:ext cx="2874185" cy="2841307"/>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5" name="Picture Placeholder 11">
            <a:extLst>
              <a:ext uri="{FF2B5EF4-FFF2-40B4-BE49-F238E27FC236}">
                <a16:creationId xmlns:a16="http://schemas.microsoft.com/office/drawing/2014/main" id="{3F9C9B23-D20C-05B8-AD8D-39646658B0D1}"/>
              </a:ext>
            </a:extLst>
          </p:cNvPr>
          <p:cNvSpPr>
            <a:spLocks noGrp="1"/>
          </p:cNvSpPr>
          <p:nvPr>
            <p:ph type="pic" sz="quarter" idx="42"/>
          </p:nvPr>
        </p:nvSpPr>
        <p:spPr>
          <a:xfrm>
            <a:off x="8390386" y="1962271"/>
            <a:ext cx="2616876" cy="2587065"/>
          </a:xfrm>
          <a:prstGeom prst="rect">
            <a:avLst/>
          </a:prstGeom>
          <a:solidFill>
            <a:schemeClr val="accent2">
              <a:lumMod val="20000"/>
              <a:lumOff val="80000"/>
            </a:schemeClr>
          </a:solidFill>
        </p:spPr>
        <p:txBody>
          <a:bodyPr anchor="ctr">
            <a:normAutofit/>
          </a:bodyPr>
          <a:lstStyle>
            <a:lvl1pPr marL="0" indent="0" algn="ctr">
              <a:buNone/>
              <a:defRPr sz="1333">
                <a:solidFill>
                  <a:schemeClr val="tx1"/>
                </a:solidFill>
              </a:defRPr>
            </a:lvl1pPr>
          </a:lstStyle>
          <a:p>
            <a:endParaRPr lang="en-ID" dirty="0"/>
          </a:p>
        </p:txBody>
      </p:sp>
      <p:sp>
        <p:nvSpPr>
          <p:cNvPr id="17" name="Rectangle 16">
            <a:extLst>
              <a:ext uri="{FF2B5EF4-FFF2-40B4-BE49-F238E27FC236}">
                <a16:creationId xmlns:a16="http://schemas.microsoft.com/office/drawing/2014/main" id="{DB6750B0-504C-340B-E057-D02F0879CB31}"/>
              </a:ext>
            </a:extLst>
          </p:cNvPr>
          <p:cNvSpPr/>
          <p:nvPr userDrawn="1"/>
        </p:nvSpPr>
        <p:spPr>
          <a:xfrm rot="5400000">
            <a:off x="9635264" y="4060092"/>
            <a:ext cx="127121" cy="1105616"/>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GB">
              <a:solidFill>
                <a:schemeClr val="tx1"/>
              </a:solidFill>
            </a:endParaRPr>
          </a:p>
        </p:txBody>
      </p:sp>
    </p:spTree>
    <p:extLst>
      <p:ext uri="{BB962C8B-B14F-4D97-AF65-F5344CB8AC3E}">
        <p14:creationId xmlns:p14="http://schemas.microsoft.com/office/powerpoint/2010/main" val="2620734812"/>
      </p:ext>
    </p:extLst>
  </p:cSld>
  <p:clrMapOvr>
    <a:masterClrMapping/>
  </p:clrMapOvr>
  <p:extLst>
    <p:ext uri="{DCECCB84-F9BA-43D5-87BE-67443E8EF086}">
      <p15:sldGuideLst xmlns:p15="http://schemas.microsoft.com/office/powerpoint/2012/main"/>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GB"/>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E80C50CD-E178-4744-9B35-B2F624D6C5E9}" type="datetimeFigureOut">
              <a:rPr lang="en-US" smtClean="0"/>
              <a:t>9/2/2025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4058921545"/>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GB"/>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E80C50CD-E178-4744-9B35-B2F624D6C5E9}" type="datetimeFigureOut">
              <a:rPr lang="en-US" smtClean="0"/>
              <a:t>9/2/2025</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236616604"/>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GB"/>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89C235CF-BDA2-4E7E-8BBD-350479985E74}" type="datetimeFigureOut">
              <a:rPr lang="en-US" smtClean="0"/>
              <a:pPr/>
              <a:t>9/3/2025</a:t>
            </a:fld>
            <a:endParaRPr lang="en-US" dirty="0"/>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5E0C3BBE-9543-48E5-A6E1-C646F9A01966}" type="slidenum">
              <a:rPr lang="en-ID" smtClean="0"/>
              <a:pPr/>
              <a:t>‹#›</a:t>
            </a:fld>
            <a:endParaRPr lang="en-ID" dirty="0"/>
          </a:p>
        </p:txBody>
      </p:sp>
    </p:spTree>
    <p:extLst>
      <p:ext uri="{BB962C8B-B14F-4D97-AF65-F5344CB8AC3E}">
        <p14:creationId xmlns:p14="http://schemas.microsoft.com/office/powerpoint/2010/main" val="3233633774"/>
      </p:ext>
    </p:extLst>
  </p:cSld>
  <p:clrMapOvr>
    <a:masterClrMapping/>
  </p:clrMapOvr>
  <p:hf hdr="0" dt="0"/>
</p:sldLayout>
</file>

<file path=ppt/slideLayouts/slideLayout183.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9" name="Picture 8" descr="C1-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GB"/>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89C235CF-BDA2-4E7E-8BBD-350479985E74}" type="datetimeFigureOut">
              <a:rPr lang="en-US" smtClean="0"/>
              <a:pPr/>
              <a:t>9/3/2025</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r>
              <a:rPr lang="en-US"/>
              <a:t>PRESENTATION TITLE</a:t>
            </a:r>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5E0C3BBE-9543-48E5-A6E1-C646F9A01966}" type="slidenum">
              <a:rPr lang="en-ID" smtClean="0"/>
              <a:pPr/>
              <a:t>‹#›</a:t>
            </a:fld>
            <a:endParaRPr lang="en-ID" dirty="0"/>
          </a:p>
        </p:txBody>
      </p:sp>
    </p:spTree>
    <p:extLst>
      <p:ext uri="{BB962C8B-B14F-4D97-AF65-F5344CB8AC3E}">
        <p14:creationId xmlns:p14="http://schemas.microsoft.com/office/powerpoint/2010/main" val="4205531916"/>
      </p:ext>
    </p:extLst>
  </p:cSld>
  <p:clrMapOvr>
    <a:masterClrMapping/>
  </p:clrMapOvr>
  <p:hf hdr="0" dt="0"/>
</p:sldLayout>
</file>

<file path=ppt/slideLayouts/slideLayout184.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1" name="Picture 10" descr="C1-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GB"/>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89C235CF-BDA2-4E7E-8BBD-350479985E74}" type="datetimeFigureOut">
              <a:rPr lang="en-US" smtClean="0"/>
              <a:pPr/>
              <a:t>9/3/2025</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r>
              <a:rPr lang="en-US"/>
              <a:t>PRESENTATION TITLE</a:t>
            </a:r>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5E0C3BBE-9543-48E5-A6E1-C646F9A01966}" type="slidenum">
              <a:rPr lang="en-ID" smtClean="0"/>
              <a:pPr/>
              <a:t>‹#›</a:t>
            </a:fld>
            <a:endParaRPr lang="en-ID" dirty="0"/>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565691843"/>
      </p:ext>
    </p:extLst>
  </p:cSld>
  <p:clrMapOvr>
    <a:masterClrMapping/>
  </p:clrMapOvr>
  <p:hf hdr="0" dt="0"/>
</p:sldLayout>
</file>

<file path=ppt/slideLayouts/slideLayout185.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8" name="Picture 7" descr="C1-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GB"/>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89C235CF-BDA2-4E7E-8BBD-350479985E74}" type="datetimeFigureOut">
              <a:rPr lang="en-US" smtClean="0"/>
              <a:pPr/>
              <a:t>9/3/2025</a:t>
            </a:fld>
            <a:endParaRPr lang="en-US" dirty="0"/>
          </a:p>
        </p:txBody>
      </p:sp>
      <p:sp>
        <p:nvSpPr>
          <p:cNvPr id="6" name="Footer Placeholder 5"/>
          <p:cNvSpPr>
            <a:spLocks noGrp="1"/>
          </p:cNvSpPr>
          <p:nvPr>
            <p:ph type="ftr" sz="quarter" idx="11"/>
          </p:nvPr>
        </p:nvSpPr>
        <p:spPr>
          <a:xfrm>
            <a:off x="685800" y="378883"/>
            <a:ext cx="6991492" cy="365125"/>
          </a:xfrm>
        </p:spPr>
        <p:txBody>
          <a:bodyPr/>
          <a:lstStyle/>
          <a:p>
            <a:r>
              <a:rPr lang="en-US"/>
              <a:t>PRESENTATION TITLE</a:t>
            </a:r>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5E0C3BBE-9543-48E5-A6E1-C646F9A01966}" type="slidenum">
              <a:rPr lang="en-ID" smtClean="0"/>
              <a:pPr/>
              <a:t>‹#›</a:t>
            </a:fld>
            <a:endParaRPr lang="en-ID" dirty="0"/>
          </a:p>
        </p:txBody>
      </p:sp>
    </p:spTree>
    <p:extLst>
      <p:ext uri="{BB962C8B-B14F-4D97-AF65-F5344CB8AC3E}">
        <p14:creationId xmlns:p14="http://schemas.microsoft.com/office/powerpoint/2010/main" val="2560236316"/>
      </p:ext>
    </p:extLst>
  </p:cSld>
  <p:clrMapOvr>
    <a:masterClrMapping/>
  </p:clrMapOvr>
  <p:hf hdr="0" dt="0"/>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GB"/>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3" name="Date Placeholder 2"/>
          <p:cNvSpPr>
            <a:spLocks noGrp="1"/>
          </p:cNvSpPr>
          <p:nvPr>
            <p:ph type="dt" sz="half" idx="10"/>
          </p:nvPr>
        </p:nvSpPr>
        <p:spPr/>
        <p:txBody>
          <a:bodyPr/>
          <a:lstStyle/>
          <a:p>
            <a:fld id="{89C235CF-BDA2-4E7E-8BBD-350479985E74}" type="datetimeFigureOut">
              <a:rPr lang="en-US" smtClean="0"/>
              <a:pPr/>
              <a:t>9/3/2025</a:t>
            </a:fld>
            <a:endParaRPr lang="en-US" dirty="0"/>
          </a:p>
        </p:txBody>
      </p:sp>
      <p:sp>
        <p:nvSpPr>
          <p:cNvPr id="4" name="Footer Placeholder 3"/>
          <p:cNvSpPr>
            <a:spLocks noGrp="1"/>
          </p:cNvSpPr>
          <p:nvPr>
            <p:ph type="ftr" sz="quarter" idx="11"/>
          </p:nvPr>
        </p:nvSpPr>
        <p:spPr/>
        <p:txBody>
          <a:bodyPr/>
          <a:lstStyle/>
          <a:p>
            <a:r>
              <a:rPr lang="en-US"/>
              <a:t>PRESENTATION TITLE</a:t>
            </a:r>
            <a:endParaRPr lang="en-US" dirty="0"/>
          </a:p>
        </p:txBody>
      </p:sp>
      <p:sp>
        <p:nvSpPr>
          <p:cNvPr id="5" name="Slide Number Placeholder 4"/>
          <p:cNvSpPr>
            <a:spLocks noGrp="1"/>
          </p:cNvSpPr>
          <p:nvPr>
            <p:ph type="sldNum" sz="quarter" idx="12"/>
          </p:nvPr>
        </p:nvSpPr>
        <p:spPr/>
        <p:txBody>
          <a:bodyPr/>
          <a:lstStyle/>
          <a:p>
            <a:fld id="{5E0C3BBE-9543-48E5-A6E1-C646F9A01966}" type="slidenum">
              <a:rPr lang="en-ID" smtClean="0"/>
              <a:pPr/>
              <a:t>‹#›</a:t>
            </a:fld>
            <a:endParaRPr lang="en-ID" dirty="0"/>
          </a:p>
        </p:txBody>
      </p:sp>
    </p:spTree>
    <p:extLst>
      <p:ext uri="{BB962C8B-B14F-4D97-AF65-F5344CB8AC3E}">
        <p14:creationId xmlns:p14="http://schemas.microsoft.com/office/powerpoint/2010/main" val="3277719272"/>
      </p:ext>
    </p:extLst>
  </p:cSld>
  <p:clrMapOvr>
    <a:masterClrMapping/>
  </p:clrMapOvr>
  <p:hf hdr="0" dt="0"/>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GB"/>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3" name="Date Placeholder 2"/>
          <p:cNvSpPr>
            <a:spLocks noGrp="1"/>
          </p:cNvSpPr>
          <p:nvPr>
            <p:ph type="dt" sz="half" idx="10"/>
          </p:nvPr>
        </p:nvSpPr>
        <p:spPr/>
        <p:txBody>
          <a:bodyPr/>
          <a:lstStyle/>
          <a:p>
            <a:fld id="{89C235CF-BDA2-4E7E-8BBD-350479985E74}" type="datetimeFigureOut">
              <a:rPr lang="en-US" smtClean="0"/>
              <a:pPr/>
              <a:t>9/3/2025</a:t>
            </a:fld>
            <a:endParaRPr lang="en-US" dirty="0"/>
          </a:p>
        </p:txBody>
      </p:sp>
      <p:sp>
        <p:nvSpPr>
          <p:cNvPr id="4" name="Footer Placeholder 3"/>
          <p:cNvSpPr>
            <a:spLocks noGrp="1"/>
          </p:cNvSpPr>
          <p:nvPr>
            <p:ph type="ftr" sz="quarter" idx="11"/>
          </p:nvPr>
        </p:nvSpPr>
        <p:spPr/>
        <p:txBody>
          <a:bodyPr/>
          <a:lstStyle/>
          <a:p>
            <a:r>
              <a:rPr lang="en-US"/>
              <a:t>PRESENTATION TITLE</a:t>
            </a:r>
            <a:endParaRPr lang="en-US" dirty="0"/>
          </a:p>
        </p:txBody>
      </p:sp>
      <p:sp>
        <p:nvSpPr>
          <p:cNvPr id="5" name="Slide Number Placeholder 4"/>
          <p:cNvSpPr>
            <a:spLocks noGrp="1"/>
          </p:cNvSpPr>
          <p:nvPr>
            <p:ph type="sldNum" sz="quarter" idx="12"/>
          </p:nvPr>
        </p:nvSpPr>
        <p:spPr/>
        <p:txBody>
          <a:bodyPr/>
          <a:lstStyle/>
          <a:p>
            <a:fld id="{5E0C3BBE-9543-48E5-A6E1-C646F9A01966}" type="slidenum">
              <a:rPr lang="en-ID" smtClean="0"/>
              <a:pPr/>
              <a:t>‹#›</a:t>
            </a:fld>
            <a:endParaRPr lang="en-ID" dirty="0"/>
          </a:p>
        </p:txBody>
      </p:sp>
    </p:spTree>
    <p:extLst>
      <p:ext uri="{BB962C8B-B14F-4D97-AF65-F5344CB8AC3E}">
        <p14:creationId xmlns:p14="http://schemas.microsoft.com/office/powerpoint/2010/main" val="1533532997"/>
      </p:ext>
    </p:extLst>
  </p:cSld>
  <p:clrMapOvr>
    <a:masterClrMapping/>
  </p:clrMapOvr>
  <p:hf hdr="0" dt="0"/>
</p:sldLayout>
</file>

<file path=ppt/slideLayouts/slideLayout18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E80C50CD-E178-4744-9B35-B2F624D6C5E9}" type="datetimeFigureOut">
              <a:rPr lang="en-US" smtClean="0"/>
              <a:t>9/2/2025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1286659105"/>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9" name="Picture 8" descr="C1-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GB"/>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E80C50CD-E178-4744-9B35-B2F624D6C5E9}" type="datetimeFigureOut">
              <a:rPr lang="en-US" smtClean="0"/>
              <a:t>9/2/2025</a:t>
            </a:fld>
            <a:endParaRPr lang="en-US"/>
          </a:p>
        </p:txBody>
      </p:sp>
      <p:sp>
        <p:nvSpPr>
          <p:cNvPr id="5" name="Footer Placeholder 4"/>
          <p:cNvSpPr>
            <a:spLocks noGrp="1"/>
          </p:cNvSpPr>
          <p:nvPr>
            <p:ph type="ftr" sz="quarter" idx="11"/>
          </p:nvPr>
        </p:nvSpPr>
        <p:spPr>
          <a:xfrm>
            <a:off x="685800" y="381000"/>
            <a:ext cx="6991492" cy="365125"/>
          </a:xfrm>
        </p:spPr>
        <p:txBody>
          <a:bodyPr/>
          <a:lstStyle/>
          <a:p>
            <a:endParaRPr lang="en-US"/>
          </a:p>
        </p:txBody>
      </p:sp>
      <p:sp>
        <p:nvSpPr>
          <p:cNvPr id="6" name="Slide Number Placeholder 5"/>
          <p:cNvSpPr>
            <a:spLocks noGrp="1"/>
          </p:cNvSpPr>
          <p:nvPr>
            <p:ph type="sldNum" sz="quarter" idx="12"/>
          </p:nvPr>
        </p:nvSpPr>
        <p:spPr>
          <a:xfrm>
            <a:off x="10862452" y="381000"/>
            <a:ext cx="643748" cy="365125"/>
          </a:xfrm>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197470168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am S07V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36477C-8D55-B4B8-85DD-DAF85A20D8C5}"/>
              </a:ext>
            </a:extLst>
          </p:cNvPr>
          <p:cNvSpPr>
            <a:spLocks noGrp="1"/>
          </p:cNvSpPr>
          <p:nvPr>
            <p:ph type="title"/>
          </p:nvPr>
        </p:nvSpPr>
        <p:spPr>
          <a:xfrm>
            <a:off x="731443" y="586105"/>
            <a:ext cx="10873182" cy="709295"/>
          </a:xfrm>
        </p:spPr>
        <p:txBody>
          <a:bodyPr anchor="t">
            <a:noAutofit/>
          </a:bodyPr>
          <a:lstStyle>
            <a:lvl1pPr>
              <a:defRPr>
                <a:solidFill>
                  <a:schemeClr val="tx1"/>
                </a:solidFill>
              </a:defRPr>
            </a:lvl1pPr>
          </a:lstStyle>
          <a:p>
            <a:r>
              <a:rPr lang="en-US" dirty="0"/>
              <a:t>Click to edit Master title style</a:t>
            </a:r>
            <a:endParaRPr lang="en-ID" dirty="0"/>
          </a:p>
        </p:txBody>
      </p:sp>
      <p:sp>
        <p:nvSpPr>
          <p:cNvPr id="11" name="Slide Number Placeholder 5">
            <a:extLst>
              <a:ext uri="{FF2B5EF4-FFF2-40B4-BE49-F238E27FC236}">
                <a16:creationId xmlns:a16="http://schemas.microsoft.com/office/drawing/2014/main" id="{752E3F75-A181-1CEF-4892-A00A828F0DEC}"/>
              </a:ext>
            </a:extLst>
          </p:cNvPr>
          <p:cNvSpPr>
            <a:spLocks noGrp="1"/>
          </p:cNvSpPr>
          <p:nvPr>
            <p:ph type="sldNum" sz="quarter" idx="4"/>
          </p:nvPr>
        </p:nvSpPr>
        <p:spPr>
          <a:xfrm>
            <a:off x="11058525" y="6409951"/>
            <a:ext cx="546100" cy="273799"/>
          </a:xfrm>
          <a:prstGeom prst="rect">
            <a:avLst/>
          </a:prstGeom>
        </p:spPr>
        <p:txBody>
          <a:bodyPr vert="horz" lIns="91440" tIns="45720" rIns="91440" bIns="45720" rtlCol="0" anchor="b"/>
          <a:lstStyle>
            <a:lvl1pPr algn="r">
              <a:defRPr sz="1200">
                <a:solidFill>
                  <a:schemeClr val="tx1"/>
                </a:solidFill>
                <a:latin typeface="+mn-lt"/>
              </a:defRPr>
            </a:lvl1pPr>
          </a:lstStyle>
          <a:p>
            <a:fld id="{5E0C3BBE-9543-48E5-A6E1-C646F9A01966}" type="slidenum">
              <a:rPr lang="en-ID" smtClean="0"/>
              <a:pPr/>
              <a:t>‹#›</a:t>
            </a:fld>
            <a:endParaRPr lang="en-ID" dirty="0"/>
          </a:p>
        </p:txBody>
      </p:sp>
      <p:cxnSp>
        <p:nvCxnSpPr>
          <p:cNvPr id="16" name="Straight Connector 15">
            <a:extLst>
              <a:ext uri="{FF2B5EF4-FFF2-40B4-BE49-F238E27FC236}">
                <a16:creationId xmlns:a16="http://schemas.microsoft.com/office/drawing/2014/main" id="{0657BBCF-CA9E-FB2C-CA76-82D2795FF965}"/>
              </a:ext>
            </a:extLst>
          </p:cNvPr>
          <p:cNvCxnSpPr>
            <a:cxnSpLocks/>
          </p:cNvCxnSpPr>
          <p:nvPr userDrawn="1"/>
        </p:nvCxnSpPr>
        <p:spPr>
          <a:xfrm>
            <a:off x="587375" y="585690"/>
            <a:ext cx="0" cy="709710"/>
          </a:xfrm>
          <a:prstGeom prst="line">
            <a:avLst/>
          </a:prstGeom>
          <a:ln w="317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1" name="Footer Placeholder 4">
            <a:extLst>
              <a:ext uri="{FF2B5EF4-FFF2-40B4-BE49-F238E27FC236}">
                <a16:creationId xmlns:a16="http://schemas.microsoft.com/office/drawing/2014/main" id="{FC465D62-3382-034B-3BC4-9FA6DDBCBF3D}"/>
              </a:ext>
            </a:extLst>
          </p:cNvPr>
          <p:cNvSpPr>
            <a:spLocks noGrp="1"/>
          </p:cNvSpPr>
          <p:nvPr>
            <p:ph type="ftr" sz="quarter" idx="3"/>
          </p:nvPr>
        </p:nvSpPr>
        <p:spPr>
          <a:xfrm>
            <a:off x="584200" y="6364288"/>
            <a:ext cx="5511800" cy="365125"/>
          </a:xfrm>
          <a:prstGeom prst="rect">
            <a:avLst/>
          </a:prstGeom>
        </p:spPr>
        <p:txBody>
          <a:bodyPr vert="horz" lIns="91440" tIns="45720" rIns="91440" bIns="45720" rtlCol="0" anchor="ctr"/>
          <a:lstStyle>
            <a:lvl1pPr algn="l">
              <a:defRPr lang="en-GB" sz="1200">
                <a:solidFill>
                  <a:schemeClr val="tx1"/>
                </a:solidFill>
              </a:defRPr>
            </a:lvl1pPr>
          </a:lstStyle>
          <a:p>
            <a:r>
              <a:rPr lang="en-US"/>
              <a:t>PRESENTATION TITLE</a:t>
            </a:r>
            <a:endParaRPr lang="en-US" dirty="0"/>
          </a:p>
        </p:txBody>
      </p:sp>
      <p:sp>
        <p:nvSpPr>
          <p:cNvPr id="8" name="Text Placeholder 29">
            <a:extLst>
              <a:ext uri="{FF2B5EF4-FFF2-40B4-BE49-F238E27FC236}">
                <a16:creationId xmlns:a16="http://schemas.microsoft.com/office/drawing/2014/main" id="{2DDCCD52-4493-F59D-7027-7C212038D4AF}"/>
              </a:ext>
            </a:extLst>
          </p:cNvPr>
          <p:cNvSpPr>
            <a:spLocks noGrp="1"/>
          </p:cNvSpPr>
          <p:nvPr>
            <p:ph type="body" sz="quarter" idx="33" hasCustomPrompt="1"/>
          </p:nvPr>
        </p:nvSpPr>
        <p:spPr>
          <a:xfrm>
            <a:off x="587375" y="4686373"/>
            <a:ext cx="2538356" cy="348464"/>
          </a:xfrm>
          <a:prstGeom prst="rect">
            <a:avLst/>
          </a:prstGeom>
        </p:spPr>
        <p:txBody>
          <a:bodyPr tIns="0" bIns="0" anchor="t">
            <a:noAutofit/>
          </a:bodyPr>
          <a:lstStyle>
            <a:lvl1pPr marL="0" indent="0" algn="ctr">
              <a:buNone/>
              <a:defRPr sz="1800" b="1">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Name</a:t>
            </a:r>
            <a:endParaRPr lang="en-ID" dirty="0"/>
          </a:p>
        </p:txBody>
      </p:sp>
      <p:sp>
        <p:nvSpPr>
          <p:cNvPr id="9" name="Text Placeholder 29">
            <a:extLst>
              <a:ext uri="{FF2B5EF4-FFF2-40B4-BE49-F238E27FC236}">
                <a16:creationId xmlns:a16="http://schemas.microsoft.com/office/drawing/2014/main" id="{C7EF7556-5224-47F1-49F3-0572DF21F2EE}"/>
              </a:ext>
            </a:extLst>
          </p:cNvPr>
          <p:cNvSpPr>
            <a:spLocks noGrp="1"/>
          </p:cNvSpPr>
          <p:nvPr>
            <p:ph type="body" sz="quarter" idx="36" hasCustomPrompt="1"/>
          </p:nvPr>
        </p:nvSpPr>
        <p:spPr>
          <a:xfrm>
            <a:off x="587375" y="5106837"/>
            <a:ext cx="2538356" cy="348464"/>
          </a:xfrm>
          <a:prstGeom prst="rect">
            <a:avLst/>
          </a:prstGeom>
        </p:spPr>
        <p:txBody>
          <a:bodyPr tIns="0" bIns="0" anchor="t">
            <a:noAutofit/>
          </a:bodyPr>
          <a:lstStyle>
            <a:lvl1pPr marL="0" indent="0" algn="ctr">
              <a:buNone/>
              <a:defRPr sz="1600" b="0">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Designation</a:t>
            </a:r>
            <a:endParaRPr lang="en-ID" dirty="0"/>
          </a:p>
        </p:txBody>
      </p:sp>
      <p:sp>
        <p:nvSpPr>
          <p:cNvPr id="25" name="Rectangle 24">
            <a:extLst>
              <a:ext uri="{FF2B5EF4-FFF2-40B4-BE49-F238E27FC236}">
                <a16:creationId xmlns:a16="http://schemas.microsoft.com/office/drawing/2014/main" id="{411B19D0-9F0D-EC21-F087-8B275D7C6526}"/>
              </a:ext>
            </a:extLst>
          </p:cNvPr>
          <p:cNvSpPr/>
          <p:nvPr userDrawn="1"/>
        </p:nvSpPr>
        <p:spPr>
          <a:xfrm>
            <a:off x="587376" y="1997331"/>
            <a:ext cx="2538355" cy="2471771"/>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26" name="Picture Placeholder 11">
            <a:extLst>
              <a:ext uri="{FF2B5EF4-FFF2-40B4-BE49-F238E27FC236}">
                <a16:creationId xmlns:a16="http://schemas.microsoft.com/office/drawing/2014/main" id="{C53EE9AC-019F-1A80-298A-9207C2D4513E}"/>
              </a:ext>
            </a:extLst>
          </p:cNvPr>
          <p:cNvSpPr>
            <a:spLocks noGrp="1"/>
          </p:cNvSpPr>
          <p:nvPr>
            <p:ph type="pic" sz="quarter" idx="10"/>
          </p:nvPr>
        </p:nvSpPr>
        <p:spPr>
          <a:xfrm>
            <a:off x="704975" y="2111792"/>
            <a:ext cx="2303156" cy="2242848"/>
          </a:xfrm>
          <a:prstGeom prst="rect">
            <a:avLst/>
          </a:prstGeom>
          <a:solidFill>
            <a:schemeClr val="accent2">
              <a:lumMod val="20000"/>
              <a:lumOff val="80000"/>
            </a:schemeClr>
          </a:solidFill>
        </p:spPr>
        <p:txBody>
          <a:bodyPr anchor="ctr">
            <a:normAutofit/>
          </a:bodyPr>
          <a:lstStyle>
            <a:lvl1pPr marL="0" indent="0" algn="ctr">
              <a:buNone/>
              <a:defRPr sz="1333">
                <a:solidFill>
                  <a:schemeClr val="tx1"/>
                </a:solidFill>
              </a:defRPr>
            </a:lvl1pPr>
          </a:lstStyle>
          <a:p>
            <a:endParaRPr lang="en-ID" dirty="0"/>
          </a:p>
        </p:txBody>
      </p:sp>
      <p:sp>
        <p:nvSpPr>
          <p:cNvPr id="28" name="Rectangle 27">
            <a:extLst>
              <a:ext uri="{FF2B5EF4-FFF2-40B4-BE49-F238E27FC236}">
                <a16:creationId xmlns:a16="http://schemas.microsoft.com/office/drawing/2014/main" id="{0E2D268C-F2F5-0F07-54EC-3F1273607340}"/>
              </a:ext>
            </a:extLst>
          </p:cNvPr>
          <p:cNvSpPr/>
          <p:nvPr userDrawn="1"/>
        </p:nvSpPr>
        <p:spPr>
          <a:xfrm rot="5400000">
            <a:off x="1797816" y="3857559"/>
            <a:ext cx="117475" cy="1105616"/>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GB">
              <a:solidFill>
                <a:schemeClr val="tx1"/>
              </a:solidFill>
            </a:endParaRPr>
          </a:p>
        </p:txBody>
      </p:sp>
      <p:sp>
        <p:nvSpPr>
          <p:cNvPr id="56" name="Text Placeholder 29">
            <a:extLst>
              <a:ext uri="{FF2B5EF4-FFF2-40B4-BE49-F238E27FC236}">
                <a16:creationId xmlns:a16="http://schemas.microsoft.com/office/drawing/2014/main" id="{1ADF9CF5-2476-8E41-6350-A7C4DA45897F}"/>
              </a:ext>
            </a:extLst>
          </p:cNvPr>
          <p:cNvSpPr>
            <a:spLocks noGrp="1"/>
          </p:cNvSpPr>
          <p:nvPr>
            <p:ph type="body" sz="quarter" idx="37" hasCustomPrompt="1"/>
          </p:nvPr>
        </p:nvSpPr>
        <p:spPr>
          <a:xfrm>
            <a:off x="3413674" y="4686373"/>
            <a:ext cx="2538356" cy="348464"/>
          </a:xfrm>
          <a:prstGeom prst="rect">
            <a:avLst/>
          </a:prstGeom>
        </p:spPr>
        <p:txBody>
          <a:bodyPr tIns="0" bIns="0" anchor="t">
            <a:noAutofit/>
          </a:bodyPr>
          <a:lstStyle>
            <a:lvl1pPr marL="0" indent="0" algn="ctr">
              <a:buNone/>
              <a:defRPr sz="1800" b="1">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Name</a:t>
            </a:r>
            <a:endParaRPr lang="en-ID" dirty="0"/>
          </a:p>
        </p:txBody>
      </p:sp>
      <p:sp>
        <p:nvSpPr>
          <p:cNvPr id="57" name="Text Placeholder 29">
            <a:extLst>
              <a:ext uri="{FF2B5EF4-FFF2-40B4-BE49-F238E27FC236}">
                <a16:creationId xmlns:a16="http://schemas.microsoft.com/office/drawing/2014/main" id="{0BDD4A12-1E41-0CB4-B1FE-BECEADBE28A9}"/>
              </a:ext>
            </a:extLst>
          </p:cNvPr>
          <p:cNvSpPr>
            <a:spLocks noGrp="1"/>
          </p:cNvSpPr>
          <p:nvPr>
            <p:ph type="body" sz="quarter" idx="38" hasCustomPrompt="1"/>
          </p:nvPr>
        </p:nvSpPr>
        <p:spPr>
          <a:xfrm>
            <a:off x="3413674" y="5106837"/>
            <a:ext cx="2538356" cy="348464"/>
          </a:xfrm>
          <a:prstGeom prst="rect">
            <a:avLst/>
          </a:prstGeom>
        </p:spPr>
        <p:txBody>
          <a:bodyPr tIns="0" bIns="0" anchor="t">
            <a:noAutofit/>
          </a:bodyPr>
          <a:lstStyle>
            <a:lvl1pPr marL="0" indent="0" algn="ctr">
              <a:buNone/>
              <a:defRPr sz="1600" b="0">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Designation</a:t>
            </a:r>
            <a:endParaRPr lang="en-ID" dirty="0"/>
          </a:p>
        </p:txBody>
      </p:sp>
      <p:sp>
        <p:nvSpPr>
          <p:cNvPr id="58" name="Rectangle 57">
            <a:extLst>
              <a:ext uri="{FF2B5EF4-FFF2-40B4-BE49-F238E27FC236}">
                <a16:creationId xmlns:a16="http://schemas.microsoft.com/office/drawing/2014/main" id="{1DFC2A2B-3E94-1715-B028-8AF8E20A67BF}"/>
              </a:ext>
            </a:extLst>
          </p:cNvPr>
          <p:cNvSpPr/>
          <p:nvPr userDrawn="1"/>
        </p:nvSpPr>
        <p:spPr>
          <a:xfrm>
            <a:off x="3413675" y="1997331"/>
            <a:ext cx="2538355" cy="2471771"/>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59" name="Picture Placeholder 11">
            <a:extLst>
              <a:ext uri="{FF2B5EF4-FFF2-40B4-BE49-F238E27FC236}">
                <a16:creationId xmlns:a16="http://schemas.microsoft.com/office/drawing/2014/main" id="{E225E4A7-3DEB-D57F-F54B-8666339A0553}"/>
              </a:ext>
            </a:extLst>
          </p:cNvPr>
          <p:cNvSpPr>
            <a:spLocks noGrp="1"/>
          </p:cNvSpPr>
          <p:nvPr>
            <p:ph type="pic" sz="quarter" idx="39"/>
          </p:nvPr>
        </p:nvSpPr>
        <p:spPr>
          <a:xfrm>
            <a:off x="3531274" y="2111792"/>
            <a:ext cx="2303156" cy="2242848"/>
          </a:xfrm>
          <a:prstGeom prst="rect">
            <a:avLst/>
          </a:prstGeom>
          <a:solidFill>
            <a:schemeClr val="accent2">
              <a:lumMod val="20000"/>
              <a:lumOff val="80000"/>
            </a:schemeClr>
          </a:solidFill>
        </p:spPr>
        <p:txBody>
          <a:bodyPr anchor="ctr">
            <a:normAutofit/>
          </a:bodyPr>
          <a:lstStyle>
            <a:lvl1pPr marL="0" indent="0" algn="ctr">
              <a:buNone/>
              <a:defRPr sz="1333">
                <a:solidFill>
                  <a:schemeClr val="tx1"/>
                </a:solidFill>
              </a:defRPr>
            </a:lvl1pPr>
          </a:lstStyle>
          <a:p>
            <a:endParaRPr lang="en-ID" dirty="0"/>
          </a:p>
        </p:txBody>
      </p:sp>
      <p:sp>
        <p:nvSpPr>
          <p:cNvPr id="60" name="Rectangle 59">
            <a:extLst>
              <a:ext uri="{FF2B5EF4-FFF2-40B4-BE49-F238E27FC236}">
                <a16:creationId xmlns:a16="http://schemas.microsoft.com/office/drawing/2014/main" id="{24F99E0D-C17C-BC62-15A3-4506F9D54E0D}"/>
              </a:ext>
            </a:extLst>
          </p:cNvPr>
          <p:cNvSpPr/>
          <p:nvPr userDrawn="1"/>
        </p:nvSpPr>
        <p:spPr>
          <a:xfrm rot="5400000">
            <a:off x="4624115" y="3857559"/>
            <a:ext cx="117475" cy="1105616"/>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GB">
              <a:solidFill>
                <a:schemeClr val="tx1"/>
              </a:solidFill>
            </a:endParaRPr>
          </a:p>
        </p:txBody>
      </p:sp>
      <p:sp>
        <p:nvSpPr>
          <p:cNvPr id="61" name="Text Placeholder 29">
            <a:extLst>
              <a:ext uri="{FF2B5EF4-FFF2-40B4-BE49-F238E27FC236}">
                <a16:creationId xmlns:a16="http://schemas.microsoft.com/office/drawing/2014/main" id="{749365FB-0E00-0B39-739F-D213FDA3E49A}"/>
              </a:ext>
            </a:extLst>
          </p:cNvPr>
          <p:cNvSpPr>
            <a:spLocks noGrp="1"/>
          </p:cNvSpPr>
          <p:nvPr>
            <p:ph type="body" sz="quarter" idx="40" hasCustomPrompt="1"/>
          </p:nvPr>
        </p:nvSpPr>
        <p:spPr>
          <a:xfrm>
            <a:off x="6239973" y="4686373"/>
            <a:ext cx="2538356" cy="348464"/>
          </a:xfrm>
          <a:prstGeom prst="rect">
            <a:avLst/>
          </a:prstGeom>
        </p:spPr>
        <p:txBody>
          <a:bodyPr tIns="0" bIns="0" anchor="t">
            <a:noAutofit/>
          </a:bodyPr>
          <a:lstStyle>
            <a:lvl1pPr marL="0" indent="0" algn="ctr">
              <a:buNone/>
              <a:defRPr sz="1800" b="1">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Name</a:t>
            </a:r>
            <a:endParaRPr lang="en-ID" dirty="0"/>
          </a:p>
        </p:txBody>
      </p:sp>
      <p:sp>
        <p:nvSpPr>
          <p:cNvPr id="62" name="Text Placeholder 29">
            <a:extLst>
              <a:ext uri="{FF2B5EF4-FFF2-40B4-BE49-F238E27FC236}">
                <a16:creationId xmlns:a16="http://schemas.microsoft.com/office/drawing/2014/main" id="{C80ED62C-19B8-98B1-DEE4-DA0DACC180E8}"/>
              </a:ext>
            </a:extLst>
          </p:cNvPr>
          <p:cNvSpPr>
            <a:spLocks noGrp="1"/>
          </p:cNvSpPr>
          <p:nvPr>
            <p:ph type="body" sz="quarter" idx="41" hasCustomPrompt="1"/>
          </p:nvPr>
        </p:nvSpPr>
        <p:spPr>
          <a:xfrm>
            <a:off x="6239973" y="5106837"/>
            <a:ext cx="2538356" cy="348464"/>
          </a:xfrm>
          <a:prstGeom prst="rect">
            <a:avLst/>
          </a:prstGeom>
        </p:spPr>
        <p:txBody>
          <a:bodyPr tIns="0" bIns="0" anchor="t">
            <a:noAutofit/>
          </a:bodyPr>
          <a:lstStyle>
            <a:lvl1pPr marL="0" indent="0" algn="ctr">
              <a:buNone/>
              <a:defRPr sz="1600" b="0">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Designation</a:t>
            </a:r>
            <a:endParaRPr lang="en-ID" dirty="0"/>
          </a:p>
        </p:txBody>
      </p:sp>
      <p:sp>
        <p:nvSpPr>
          <p:cNvPr id="63" name="Rectangle 62">
            <a:extLst>
              <a:ext uri="{FF2B5EF4-FFF2-40B4-BE49-F238E27FC236}">
                <a16:creationId xmlns:a16="http://schemas.microsoft.com/office/drawing/2014/main" id="{94827254-ACD9-3BAD-0F46-E7C297440429}"/>
              </a:ext>
            </a:extLst>
          </p:cNvPr>
          <p:cNvSpPr/>
          <p:nvPr userDrawn="1"/>
        </p:nvSpPr>
        <p:spPr>
          <a:xfrm>
            <a:off x="6239974" y="1997331"/>
            <a:ext cx="2538355" cy="2471771"/>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64" name="Picture Placeholder 11">
            <a:extLst>
              <a:ext uri="{FF2B5EF4-FFF2-40B4-BE49-F238E27FC236}">
                <a16:creationId xmlns:a16="http://schemas.microsoft.com/office/drawing/2014/main" id="{986D94D5-E16C-CED7-7F4B-47091AE12AA3}"/>
              </a:ext>
            </a:extLst>
          </p:cNvPr>
          <p:cNvSpPr>
            <a:spLocks noGrp="1"/>
          </p:cNvSpPr>
          <p:nvPr>
            <p:ph type="pic" sz="quarter" idx="42"/>
          </p:nvPr>
        </p:nvSpPr>
        <p:spPr>
          <a:xfrm>
            <a:off x="6357573" y="2111792"/>
            <a:ext cx="2303156" cy="2242848"/>
          </a:xfrm>
          <a:prstGeom prst="rect">
            <a:avLst/>
          </a:prstGeom>
          <a:solidFill>
            <a:schemeClr val="accent2">
              <a:lumMod val="20000"/>
              <a:lumOff val="80000"/>
            </a:schemeClr>
          </a:solidFill>
        </p:spPr>
        <p:txBody>
          <a:bodyPr anchor="ctr">
            <a:normAutofit/>
          </a:bodyPr>
          <a:lstStyle>
            <a:lvl1pPr marL="0" indent="0" algn="ctr">
              <a:buNone/>
              <a:defRPr sz="1333">
                <a:solidFill>
                  <a:schemeClr val="tx1"/>
                </a:solidFill>
              </a:defRPr>
            </a:lvl1pPr>
          </a:lstStyle>
          <a:p>
            <a:endParaRPr lang="en-ID" dirty="0"/>
          </a:p>
        </p:txBody>
      </p:sp>
      <p:sp>
        <p:nvSpPr>
          <p:cNvPr id="65" name="Rectangle 64">
            <a:extLst>
              <a:ext uri="{FF2B5EF4-FFF2-40B4-BE49-F238E27FC236}">
                <a16:creationId xmlns:a16="http://schemas.microsoft.com/office/drawing/2014/main" id="{A749C0DF-CEEC-1402-C026-AEE23E90E4F3}"/>
              </a:ext>
            </a:extLst>
          </p:cNvPr>
          <p:cNvSpPr/>
          <p:nvPr userDrawn="1"/>
        </p:nvSpPr>
        <p:spPr>
          <a:xfrm rot="5400000">
            <a:off x="7450414" y="3857559"/>
            <a:ext cx="117475" cy="1105616"/>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GB">
              <a:solidFill>
                <a:schemeClr val="tx1"/>
              </a:solidFill>
            </a:endParaRPr>
          </a:p>
        </p:txBody>
      </p:sp>
      <p:sp>
        <p:nvSpPr>
          <p:cNvPr id="66" name="Text Placeholder 29">
            <a:extLst>
              <a:ext uri="{FF2B5EF4-FFF2-40B4-BE49-F238E27FC236}">
                <a16:creationId xmlns:a16="http://schemas.microsoft.com/office/drawing/2014/main" id="{5DB982F9-9E70-5295-2AC2-AB8A887B2CAE}"/>
              </a:ext>
            </a:extLst>
          </p:cNvPr>
          <p:cNvSpPr>
            <a:spLocks noGrp="1"/>
          </p:cNvSpPr>
          <p:nvPr>
            <p:ph type="body" sz="quarter" idx="43" hasCustomPrompt="1"/>
          </p:nvPr>
        </p:nvSpPr>
        <p:spPr>
          <a:xfrm>
            <a:off x="9066271" y="4686373"/>
            <a:ext cx="2538356" cy="348464"/>
          </a:xfrm>
          <a:prstGeom prst="rect">
            <a:avLst/>
          </a:prstGeom>
        </p:spPr>
        <p:txBody>
          <a:bodyPr tIns="0" bIns="0" anchor="t">
            <a:noAutofit/>
          </a:bodyPr>
          <a:lstStyle>
            <a:lvl1pPr marL="0" indent="0" algn="ctr">
              <a:buNone/>
              <a:defRPr sz="1800" b="1">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Name</a:t>
            </a:r>
            <a:endParaRPr lang="en-ID" dirty="0"/>
          </a:p>
        </p:txBody>
      </p:sp>
      <p:sp>
        <p:nvSpPr>
          <p:cNvPr id="67" name="Text Placeholder 29">
            <a:extLst>
              <a:ext uri="{FF2B5EF4-FFF2-40B4-BE49-F238E27FC236}">
                <a16:creationId xmlns:a16="http://schemas.microsoft.com/office/drawing/2014/main" id="{CAFA9E86-DF70-CF38-6802-D2E3EB87364B}"/>
              </a:ext>
            </a:extLst>
          </p:cNvPr>
          <p:cNvSpPr>
            <a:spLocks noGrp="1"/>
          </p:cNvSpPr>
          <p:nvPr>
            <p:ph type="body" sz="quarter" idx="44" hasCustomPrompt="1"/>
          </p:nvPr>
        </p:nvSpPr>
        <p:spPr>
          <a:xfrm>
            <a:off x="9066271" y="5106837"/>
            <a:ext cx="2538356" cy="348464"/>
          </a:xfrm>
          <a:prstGeom prst="rect">
            <a:avLst/>
          </a:prstGeom>
        </p:spPr>
        <p:txBody>
          <a:bodyPr tIns="0" bIns="0" anchor="t">
            <a:noAutofit/>
          </a:bodyPr>
          <a:lstStyle>
            <a:lvl1pPr marL="0" indent="0" algn="ctr">
              <a:buNone/>
              <a:defRPr sz="1600" b="0">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Designation</a:t>
            </a:r>
            <a:endParaRPr lang="en-ID" dirty="0"/>
          </a:p>
        </p:txBody>
      </p:sp>
      <p:sp>
        <p:nvSpPr>
          <p:cNvPr id="68" name="Rectangle 67">
            <a:extLst>
              <a:ext uri="{FF2B5EF4-FFF2-40B4-BE49-F238E27FC236}">
                <a16:creationId xmlns:a16="http://schemas.microsoft.com/office/drawing/2014/main" id="{AE9A411D-631B-7C88-2CBD-FC7457A30235}"/>
              </a:ext>
            </a:extLst>
          </p:cNvPr>
          <p:cNvSpPr/>
          <p:nvPr userDrawn="1"/>
        </p:nvSpPr>
        <p:spPr>
          <a:xfrm>
            <a:off x="9066272" y="1997331"/>
            <a:ext cx="2538355" cy="2471771"/>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69" name="Picture Placeholder 11">
            <a:extLst>
              <a:ext uri="{FF2B5EF4-FFF2-40B4-BE49-F238E27FC236}">
                <a16:creationId xmlns:a16="http://schemas.microsoft.com/office/drawing/2014/main" id="{056E403A-C212-906A-0FB1-1364DCAB2FB0}"/>
              </a:ext>
            </a:extLst>
          </p:cNvPr>
          <p:cNvSpPr>
            <a:spLocks noGrp="1"/>
          </p:cNvSpPr>
          <p:nvPr>
            <p:ph type="pic" sz="quarter" idx="45"/>
          </p:nvPr>
        </p:nvSpPr>
        <p:spPr>
          <a:xfrm>
            <a:off x="9183871" y="2111792"/>
            <a:ext cx="2303156" cy="2242848"/>
          </a:xfrm>
          <a:prstGeom prst="rect">
            <a:avLst/>
          </a:prstGeom>
          <a:solidFill>
            <a:schemeClr val="accent2">
              <a:lumMod val="20000"/>
              <a:lumOff val="80000"/>
            </a:schemeClr>
          </a:solidFill>
        </p:spPr>
        <p:txBody>
          <a:bodyPr anchor="ctr">
            <a:normAutofit/>
          </a:bodyPr>
          <a:lstStyle>
            <a:lvl1pPr marL="0" indent="0" algn="ctr">
              <a:buNone/>
              <a:defRPr sz="1333">
                <a:solidFill>
                  <a:schemeClr val="tx1"/>
                </a:solidFill>
              </a:defRPr>
            </a:lvl1pPr>
          </a:lstStyle>
          <a:p>
            <a:endParaRPr lang="en-ID" dirty="0"/>
          </a:p>
        </p:txBody>
      </p:sp>
      <p:sp>
        <p:nvSpPr>
          <p:cNvPr id="70" name="Rectangle 69">
            <a:extLst>
              <a:ext uri="{FF2B5EF4-FFF2-40B4-BE49-F238E27FC236}">
                <a16:creationId xmlns:a16="http://schemas.microsoft.com/office/drawing/2014/main" id="{81BE01D9-6624-6803-8800-837FC0803980}"/>
              </a:ext>
            </a:extLst>
          </p:cNvPr>
          <p:cNvSpPr/>
          <p:nvPr userDrawn="1"/>
        </p:nvSpPr>
        <p:spPr>
          <a:xfrm rot="5400000">
            <a:off x="10276712" y="3857559"/>
            <a:ext cx="117475" cy="1105616"/>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GB">
              <a:solidFill>
                <a:schemeClr val="tx1"/>
              </a:solidFill>
            </a:endParaRPr>
          </a:p>
        </p:txBody>
      </p:sp>
    </p:spTree>
    <p:extLst>
      <p:ext uri="{BB962C8B-B14F-4D97-AF65-F5344CB8AC3E}">
        <p14:creationId xmlns:p14="http://schemas.microsoft.com/office/powerpoint/2010/main" val="2345064826"/>
      </p:ext>
    </p:extLst>
  </p:cSld>
  <p:clrMapOvr>
    <a:masterClrMapping/>
  </p:clrMapOvr>
  <p:extLst>
    <p:ext uri="{DCECCB84-F9BA-43D5-87BE-67443E8EF086}">
      <p15:sldGuideLst xmlns:p15="http://schemas.microsoft.com/office/powerpoint/2012/main"/>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8" name="Picture 7" descr="C1-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GB"/>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E80C50CD-E178-4744-9B35-B2F624D6C5E9}" type="datetimeFigureOut">
              <a:rPr lang="en-US" smtClean="0"/>
              <a:t>9/2/2025</a:t>
            </a:fld>
            <a:endParaRPr lang="en-US"/>
          </a:p>
        </p:txBody>
      </p:sp>
      <p:sp>
        <p:nvSpPr>
          <p:cNvPr id="5" name="Footer Placeholder 4"/>
          <p:cNvSpPr>
            <a:spLocks noGrp="1"/>
          </p:cNvSpPr>
          <p:nvPr>
            <p:ph type="ftr" sz="quarter" idx="11"/>
          </p:nvPr>
        </p:nvSpPr>
        <p:spPr>
          <a:xfrm>
            <a:off x="1371600" y="4323845"/>
            <a:ext cx="6400800" cy="365125"/>
          </a:xfrm>
        </p:spPr>
        <p:txBody>
          <a:bodyPr/>
          <a:lstStyle/>
          <a:p>
            <a:endParaRPr lang="en-US"/>
          </a:p>
        </p:txBody>
      </p:sp>
      <p:sp>
        <p:nvSpPr>
          <p:cNvPr id="6" name="Slide Number Placeholder 5"/>
          <p:cNvSpPr>
            <a:spLocks noGrp="1"/>
          </p:cNvSpPr>
          <p:nvPr>
            <p:ph type="sldNum" sz="quarter" idx="12"/>
          </p:nvPr>
        </p:nvSpPr>
        <p:spPr>
          <a:xfrm>
            <a:off x="8077200" y="1430866"/>
            <a:ext cx="2743200" cy="365125"/>
          </a:xfrm>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2184465832"/>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E80C50CD-E178-4744-9B35-B2F624D6C5E9}" type="datetimeFigureOut">
              <a:rPr lang="en-US" smtClean="0"/>
              <a:t>9/2/2025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2280340352"/>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8" name="Picture 7" descr="C1-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GB"/>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E80C50CD-E178-4744-9B35-B2F624D6C5E9}" type="datetimeFigureOut">
              <a:rPr lang="en-US" smtClean="0"/>
              <a:t>9/2/2025</a:t>
            </a:fld>
            <a:endParaRPr lang="en-US"/>
          </a:p>
        </p:txBody>
      </p:sp>
      <p:sp>
        <p:nvSpPr>
          <p:cNvPr id="5" name="Footer Placeholder 4"/>
          <p:cNvSpPr>
            <a:spLocks noGrp="1"/>
          </p:cNvSpPr>
          <p:nvPr>
            <p:ph type="ftr" sz="quarter" idx="11"/>
          </p:nvPr>
        </p:nvSpPr>
        <p:spPr>
          <a:xfrm>
            <a:off x="685800" y="381001"/>
            <a:ext cx="6991492" cy="364065"/>
          </a:xfrm>
        </p:spPr>
        <p:txBody>
          <a:bodyPr/>
          <a:lstStyle/>
          <a:p>
            <a:endParaRPr lang="en-US"/>
          </a:p>
        </p:txBody>
      </p:sp>
      <p:sp>
        <p:nvSpPr>
          <p:cNvPr id="6" name="Slide Number Placeholder 5"/>
          <p:cNvSpPr>
            <a:spLocks noGrp="1"/>
          </p:cNvSpPr>
          <p:nvPr>
            <p:ph type="sldNum" sz="quarter" idx="12"/>
          </p:nvPr>
        </p:nvSpPr>
        <p:spPr>
          <a:xfrm>
            <a:off x="10862452" y="381000"/>
            <a:ext cx="643748" cy="365125"/>
          </a:xfrm>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2834399478"/>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E80C50CD-E178-4744-9B35-B2F624D6C5E9}" type="datetimeFigureOut">
              <a:rPr lang="en-US" smtClean="0"/>
              <a:t>9/2/2025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2569592666"/>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GB"/>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89C235CF-BDA2-4E7E-8BBD-350479985E74}" type="datetimeFigureOut">
              <a:rPr lang="en-US" smtClean="0"/>
              <a:pPr/>
              <a:t>9/3/2025</a:t>
            </a:fld>
            <a:endParaRPr lang="en-US" dirty="0"/>
          </a:p>
        </p:txBody>
      </p:sp>
      <p:sp>
        <p:nvSpPr>
          <p:cNvPr id="8" name="Footer Placeholder 7"/>
          <p:cNvSpPr>
            <a:spLocks noGrp="1"/>
          </p:cNvSpPr>
          <p:nvPr>
            <p:ph type="ftr" sz="quarter" idx="11"/>
          </p:nvPr>
        </p:nvSpPr>
        <p:spPr/>
        <p:txBody>
          <a:bodyPr/>
          <a:lstStyle/>
          <a:p>
            <a:r>
              <a:rPr lang="en-US"/>
              <a:t>PRESENTATION TITLE</a:t>
            </a:r>
            <a:endParaRPr lang="en-US" dirty="0"/>
          </a:p>
        </p:txBody>
      </p:sp>
      <p:sp>
        <p:nvSpPr>
          <p:cNvPr id="9" name="Slide Number Placeholder 8"/>
          <p:cNvSpPr>
            <a:spLocks noGrp="1"/>
          </p:cNvSpPr>
          <p:nvPr>
            <p:ph type="sldNum" sz="quarter" idx="12"/>
          </p:nvPr>
        </p:nvSpPr>
        <p:spPr/>
        <p:txBody>
          <a:bodyPr/>
          <a:lstStyle/>
          <a:p>
            <a:fld id="{5E0C3BBE-9543-48E5-A6E1-C646F9A01966}" type="slidenum">
              <a:rPr lang="en-ID" smtClean="0"/>
              <a:pPr/>
              <a:t>‹#›</a:t>
            </a:fld>
            <a:endParaRPr lang="en-ID" dirty="0"/>
          </a:p>
        </p:txBody>
      </p:sp>
    </p:spTree>
    <p:extLst>
      <p:ext uri="{BB962C8B-B14F-4D97-AF65-F5344CB8AC3E}">
        <p14:creationId xmlns:p14="http://schemas.microsoft.com/office/powerpoint/2010/main" val="3014447055"/>
      </p:ext>
    </p:extLst>
  </p:cSld>
  <p:clrMapOvr>
    <a:masterClrMapping/>
  </p:clrMapOvr>
  <p:hf hdr="0" dt="0"/>
</p:sldLayout>
</file>

<file path=ppt/slideLayouts/slideLayout19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E80C50CD-E178-4744-9B35-B2F624D6C5E9}" type="datetimeFigureOut">
              <a:rPr lang="en-US" smtClean="0"/>
              <a:t>9/2/2025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89829810"/>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80C50CD-E178-4744-9B35-B2F624D6C5E9}" type="datetimeFigureOut">
              <a:rPr lang="en-US" smtClean="0"/>
              <a:t>9/2/2025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2488376884"/>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GB"/>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E80C50CD-E178-4744-9B35-B2F624D6C5E9}" type="datetimeFigureOut">
              <a:rPr lang="en-US" smtClean="0"/>
              <a:t>9/2/2025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937314885"/>
      </p:ext>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GB"/>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E80C50CD-E178-4744-9B35-B2F624D6C5E9}" type="datetimeFigureOut">
              <a:rPr lang="en-US" smtClean="0"/>
              <a:t>9/2/2025</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289739817"/>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GB"/>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89C235CF-BDA2-4E7E-8BBD-350479985E74}" type="datetimeFigureOut">
              <a:rPr lang="en-US" smtClean="0"/>
              <a:pPr/>
              <a:t>9/3/2025</a:t>
            </a:fld>
            <a:endParaRPr lang="en-US" dirty="0"/>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5E0C3BBE-9543-48E5-A6E1-C646F9A01966}" type="slidenum">
              <a:rPr lang="en-ID" smtClean="0"/>
              <a:pPr/>
              <a:t>‹#›</a:t>
            </a:fld>
            <a:endParaRPr lang="en-ID" dirty="0"/>
          </a:p>
        </p:txBody>
      </p:sp>
    </p:spTree>
    <p:extLst>
      <p:ext uri="{BB962C8B-B14F-4D97-AF65-F5344CB8AC3E}">
        <p14:creationId xmlns:p14="http://schemas.microsoft.com/office/powerpoint/2010/main" val="1552521084"/>
      </p:ext>
    </p:extLst>
  </p:cSld>
  <p:clrMapOvr>
    <a:masterClrMapping/>
  </p:clrMapOvr>
  <p:hf hd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01V2">
    <p:bg>
      <p:bgPr>
        <a:solidFill>
          <a:schemeClr val="bg2"/>
        </a:solidFill>
        <a:effectLst/>
      </p:bgPr>
    </p:bg>
    <p:spTree>
      <p:nvGrpSpPr>
        <p:cNvPr id="1" name=""/>
        <p:cNvGrpSpPr/>
        <p:nvPr/>
      </p:nvGrpSpPr>
      <p:grpSpPr>
        <a:xfrm>
          <a:off x="0" y="0"/>
          <a:ext cx="0" cy="0"/>
          <a:chOff x="0" y="0"/>
          <a:chExt cx="0" cy="0"/>
        </a:xfrm>
      </p:grpSpPr>
      <p:sp>
        <p:nvSpPr>
          <p:cNvPr id="30" name="Text Placeholder 29">
            <a:extLst>
              <a:ext uri="{FF2B5EF4-FFF2-40B4-BE49-F238E27FC236}">
                <a16:creationId xmlns:a16="http://schemas.microsoft.com/office/drawing/2014/main" id="{B67530F7-C043-4F2D-AA58-B8F8D1238C27}"/>
              </a:ext>
            </a:extLst>
          </p:cNvPr>
          <p:cNvSpPr>
            <a:spLocks noGrp="1"/>
          </p:cNvSpPr>
          <p:nvPr>
            <p:ph type="body" sz="quarter" idx="14"/>
          </p:nvPr>
        </p:nvSpPr>
        <p:spPr>
          <a:xfrm>
            <a:off x="731446" y="4614945"/>
            <a:ext cx="5074268" cy="707816"/>
          </a:xfrm>
          <a:prstGeom prst="rect">
            <a:avLst/>
          </a:prstGeom>
        </p:spPr>
        <p:txBody>
          <a:bodyPr>
            <a:noAutofit/>
          </a:bodyPr>
          <a:lstStyle>
            <a:lvl1pPr marL="0" indent="0">
              <a:buNone/>
              <a:defRPr sz="1800" b="0">
                <a:solidFill>
                  <a:schemeClr val="bg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
        <p:nvSpPr>
          <p:cNvPr id="4" name="Title 2">
            <a:extLst>
              <a:ext uri="{FF2B5EF4-FFF2-40B4-BE49-F238E27FC236}">
                <a16:creationId xmlns:a16="http://schemas.microsoft.com/office/drawing/2014/main" id="{6A0E0A3C-AF5E-BB75-6F0A-2D22B84E67BC}"/>
              </a:ext>
            </a:extLst>
          </p:cNvPr>
          <p:cNvSpPr>
            <a:spLocks noGrp="1"/>
          </p:cNvSpPr>
          <p:nvPr>
            <p:ph type="ctrTitle"/>
          </p:nvPr>
        </p:nvSpPr>
        <p:spPr>
          <a:xfrm>
            <a:off x="731446" y="1628775"/>
            <a:ext cx="10873179" cy="2468025"/>
          </a:xfrm>
        </p:spPr>
        <p:txBody>
          <a:bodyPr anchor="ctr">
            <a:noAutofit/>
          </a:bodyPr>
          <a:lstStyle>
            <a:lvl1pPr algn="l">
              <a:defRPr sz="5400">
                <a:solidFill>
                  <a:schemeClr val="bg1"/>
                </a:solidFill>
              </a:defRPr>
            </a:lvl1pPr>
          </a:lstStyle>
          <a:p>
            <a:endParaRPr lang="en-GB" dirty="0"/>
          </a:p>
        </p:txBody>
      </p:sp>
      <p:sp>
        <p:nvSpPr>
          <p:cNvPr id="8" name="Text Placeholder 29">
            <a:extLst>
              <a:ext uri="{FF2B5EF4-FFF2-40B4-BE49-F238E27FC236}">
                <a16:creationId xmlns:a16="http://schemas.microsoft.com/office/drawing/2014/main" id="{73E0654F-4709-9928-E09F-2A00AF8174F2}"/>
              </a:ext>
            </a:extLst>
          </p:cNvPr>
          <p:cNvSpPr>
            <a:spLocks noGrp="1"/>
          </p:cNvSpPr>
          <p:nvPr>
            <p:ph type="body" sz="quarter" idx="15"/>
          </p:nvPr>
        </p:nvSpPr>
        <p:spPr>
          <a:xfrm>
            <a:off x="6229350" y="4614945"/>
            <a:ext cx="5375274" cy="707816"/>
          </a:xfrm>
          <a:prstGeom prst="rect">
            <a:avLst/>
          </a:prstGeom>
        </p:spPr>
        <p:txBody>
          <a:bodyPr>
            <a:noAutofit/>
          </a:bodyPr>
          <a:lstStyle>
            <a:lvl1pPr marL="0" indent="0">
              <a:buNone/>
              <a:defRPr sz="1800" b="0">
                <a:solidFill>
                  <a:schemeClr val="bg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
        <p:nvSpPr>
          <p:cNvPr id="9" name="Slide Number Placeholder 5">
            <a:extLst>
              <a:ext uri="{FF2B5EF4-FFF2-40B4-BE49-F238E27FC236}">
                <a16:creationId xmlns:a16="http://schemas.microsoft.com/office/drawing/2014/main" id="{4FE027D9-E8BA-AB34-D226-FB323E4044D4}"/>
              </a:ext>
            </a:extLst>
          </p:cNvPr>
          <p:cNvSpPr>
            <a:spLocks noGrp="1"/>
          </p:cNvSpPr>
          <p:nvPr>
            <p:ph type="sldNum" sz="quarter" idx="4"/>
          </p:nvPr>
        </p:nvSpPr>
        <p:spPr>
          <a:xfrm>
            <a:off x="11058525" y="6409951"/>
            <a:ext cx="546100" cy="273799"/>
          </a:xfrm>
          <a:prstGeom prst="rect">
            <a:avLst/>
          </a:prstGeom>
        </p:spPr>
        <p:txBody>
          <a:bodyPr vert="horz" lIns="91440" tIns="45720" rIns="91440" bIns="45720" rtlCol="0" anchor="b"/>
          <a:lstStyle>
            <a:lvl1pPr algn="r">
              <a:defRPr sz="1200">
                <a:solidFill>
                  <a:schemeClr val="tx1"/>
                </a:solidFill>
                <a:latin typeface="+mn-lt"/>
              </a:defRPr>
            </a:lvl1pPr>
          </a:lstStyle>
          <a:p>
            <a:fld id="{5E0C3BBE-9543-48E5-A6E1-C646F9A01966}" type="slidenum">
              <a:rPr lang="en-ID" smtClean="0"/>
              <a:pPr/>
              <a:t>‹#›</a:t>
            </a:fld>
            <a:endParaRPr lang="en-ID" dirty="0"/>
          </a:p>
        </p:txBody>
      </p:sp>
      <p:sp>
        <p:nvSpPr>
          <p:cNvPr id="10" name="Footer Placeholder 4">
            <a:extLst>
              <a:ext uri="{FF2B5EF4-FFF2-40B4-BE49-F238E27FC236}">
                <a16:creationId xmlns:a16="http://schemas.microsoft.com/office/drawing/2014/main" id="{C0D6385D-654E-DC48-400B-090D33BE7FAD}"/>
              </a:ext>
            </a:extLst>
          </p:cNvPr>
          <p:cNvSpPr>
            <a:spLocks noGrp="1"/>
          </p:cNvSpPr>
          <p:nvPr>
            <p:ph type="ftr" sz="quarter" idx="3"/>
          </p:nvPr>
        </p:nvSpPr>
        <p:spPr>
          <a:xfrm>
            <a:off x="584200" y="6364288"/>
            <a:ext cx="5511800" cy="365125"/>
          </a:xfrm>
          <a:prstGeom prst="rect">
            <a:avLst/>
          </a:prstGeom>
        </p:spPr>
        <p:txBody>
          <a:bodyPr vert="horz" lIns="91440" tIns="45720" rIns="91440" bIns="45720" rtlCol="0" anchor="ctr"/>
          <a:lstStyle>
            <a:lvl1pPr algn="l">
              <a:defRPr lang="en-GB" sz="1200">
                <a:solidFill>
                  <a:schemeClr val="tx1"/>
                </a:solidFill>
              </a:defRPr>
            </a:lvl1pPr>
          </a:lstStyle>
          <a:p>
            <a:r>
              <a:rPr lang="en-US"/>
              <a:t>PRESENTATION TITLE</a:t>
            </a:r>
            <a:endParaRPr lang="en-US" dirty="0"/>
          </a:p>
        </p:txBody>
      </p:sp>
      <p:cxnSp>
        <p:nvCxnSpPr>
          <p:cNvPr id="2" name="Straight Connector 1">
            <a:extLst>
              <a:ext uri="{FF2B5EF4-FFF2-40B4-BE49-F238E27FC236}">
                <a16:creationId xmlns:a16="http://schemas.microsoft.com/office/drawing/2014/main" id="{2346FEE9-501A-3130-038F-1856FF3A6460}"/>
              </a:ext>
            </a:extLst>
          </p:cNvPr>
          <p:cNvCxnSpPr>
            <a:cxnSpLocks/>
          </p:cNvCxnSpPr>
          <p:nvPr userDrawn="1"/>
        </p:nvCxnSpPr>
        <p:spPr>
          <a:xfrm>
            <a:off x="587375" y="2194987"/>
            <a:ext cx="0" cy="1335600"/>
          </a:xfrm>
          <a:prstGeom prst="line">
            <a:avLst/>
          </a:prstGeom>
          <a:ln w="3175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64311171"/>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eam S07V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36477C-8D55-B4B8-85DD-DAF85A20D8C5}"/>
              </a:ext>
            </a:extLst>
          </p:cNvPr>
          <p:cNvSpPr>
            <a:spLocks noGrp="1"/>
          </p:cNvSpPr>
          <p:nvPr>
            <p:ph type="title"/>
          </p:nvPr>
        </p:nvSpPr>
        <p:spPr>
          <a:xfrm>
            <a:off x="731443" y="586105"/>
            <a:ext cx="10873182" cy="709295"/>
          </a:xfrm>
        </p:spPr>
        <p:txBody>
          <a:bodyPr anchor="t">
            <a:noAutofit/>
          </a:bodyPr>
          <a:lstStyle>
            <a:lvl1pPr>
              <a:defRPr>
                <a:solidFill>
                  <a:schemeClr val="tx1"/>
                </a:solidFill>
              </a:defRPr>
            </a:lvl1pPr>
          </a:lstStyle>
          <a:p>
            <a:r>
              <a:rPr lang="en-US" dirty="0"/>
              <a:t>Click to edit Master title style</a:t>
            </a:r>
            <a:endParaRPr lang="en-ID" dirty="0"/>
          </a:p>
        </p:txBody>
      </p:sp>
      <p:sp>
        <p:nvSpPr>
          <p:cNvPr id="11" name="Slide Number Placeholder 5">
            <a:extLst>
              <a:ext uri="{FF2B5EF4-FFF2-40B4-BE49-F238E27FC236}">
                <a16:creationId xmlns:a16="http://schemas.microsoft.com/office/drawing/2014/main" id="{752E3F75-A181-1CEF-4892-A00A828F0DEC}"/>
              </a:ext>
            </a:extLst>
          </p:cNvPr>
          <p:cNvSpPr>
            <a:spLocks noGrp="1"/>
          </p:cNvSpPr>
          <p:nvPr>
            <p:ph type="sldNum" sz="quarter" idx="4"/>
          </p:nvPr>
        </p:nvSpPr>
        <p:spPr>
          <a:xfrm>
            <a:off x="11058525" y="6409951"/>
            <a:ext cx="546100" cy="273799"/>
          </a:xfrm>
          <a:prstGeom prst="rect">
            <a:avLst/>
          </a:prstGeom>
        </p:spPr>
        <p:txBody>
          <a:bodyPr vert="horz" lIns="91440" tIns="45720" rIns="91440" bIns="45720" rtlCol="0" anchor="b"/>
          <a:lstStyle>
            <a:lvl1pPr algn="r">
              <a:defRPr sz="1200">
                <a:solidFill>
                  <a:schemeClr val="tx1"/>
                </a:solidFill>
                <a:latin typeface="+mn-lt"/>
              </a:defRPr>
            </a:lvl1pPr>
          </a:lstStyle>
          <a:p>
            <a:fld id="{5E0C3BBE-9543-48E5-A6E1-C646F9A01966}" type="slidenum">
              <a:rPr lang="en-ID" smtClean="0"/>
              <a:pPr/>
              <a:t>‹#›</a:t>
            </a:fld>
            <a:endParaRPr lang="en-ID" dirty="0"/>
          </a:p>
        </p:txBody>
      </p:sp>
      <p:cxnSp>
        <p:nvCxnSpPr>
          <p:cNvPr id="16" name="Straight Connector 15">
            <a:extLst>
              <a:ext uri="{FF2B5EF4-FFF2-40B4-BE49-F238E27FC236}">
                <a16:creationId xmlns:a16="http://schemas.microsoft.com/office/drawing/2014/main" id="{0657BBCF-CA9E-FB2C-CA76-82D2795FF965}"/>
              </a:ext>
            </a:extLst>
          </p:cNvPr>
          <p:cNvCxnSpPr>
            <a:cxnSpLocks/>
          </p:cNvCxnSpPr>
          <p:nvPr userDrawn="1"/>
        </p:nvCxnSpPr>
        <p:spPr>
          <a:xfrm>
            <a:off x="587375" y="585690"/>
            <a:ext cx="0" cy="709710"/>
          </a:xfrm>
          <a:prstGeom prst="line">
            <a:avLst/>
          </a:prstGeom>
          <a:ln w="317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1" name="Footer Placeholder 4">
            <a:extLst>
              <a:ext uri="{FF2B5EF4-FFF2-40B4-BE49-F238E27FC236}">
                <a16:creationId xmlns:a16="http://schemas.microsoft.com/office/drawing/2014/main" id="{FC465D62-3382-034B-3BC4-9FA6DDBCBF3D}"/>
              </a:ext>
            </a:extLst>
          </p:cNvPr>
          <p:cNvSpPr>
            <a:spLocks noGrp="1"/>
          </p:cNvSpPr>
          <p:nvPr>
            <p:ph type="ftr" sz="quarter" idx="3"/>
          </p:nvPr>
        </p:nvSpPr>
        <p:spPr>
          <a:xfrm>
            <a:off x="584200" y="6364288"/>
            <a:ext cx="5511800" cy="365125"/>
          </a:xfrm>
          <a:prstGeom prst="rect">
            <a:avLst/>
          </a:prstGeom>
        </p:spPr>
        <p:txBody>
          <a:bodyPr vert="horz" lIns="91440" tIns="45720" rIns="91440" bIns="45720" rtlCol="0" anchor="ctr"/>
          <a:lstStyle>
            <a:lvl1pPr algn="l">
              <a:defRPr lang="en-GB" sz="1200">
                <a:solidFill>
                  <a:schemeClr val="tx1"/>
                </a:solidFill>
              </a:defRPr>
            </a:lvl1pPr>
          </a:lstStyle>
          <a:p>
            <a:r>
              <a:rPr lang="en-US"/>
              <a:t>PRESENTATION TITLE</a:t>
            </a:r>
            <a:endParaRPr lang="en-US" dirty="0"/>
          </a:p>
        </p:txBody>
      </p:sp>
      <p:sp>
        <p:nvSpPr>
          <p:cNvPr id="8" name="Text Placeholder 29">
            <a:extLst>
              <a:ext uri="{FF2B5EF4-FFF2-40B4-BE49-F238E27FC236}">
                <a16:creationId xmlns:a16="http://schemas.microsoft.com/office/drawing/2014/main" id="{2DDCCD52-4493-F59D-7027-7C212038D4AF}"/>
              </a:ext>
            </a:extLst>
          </p:cNvPr>
          <p:cNvSpPr>
            <a:spLocks noGrp="1"/>
          </p:cNvSpPr>
          <p:nvPr>
            <p:ph type="body" sz="quarter" idx="33" hasCustomPrompt="1"/>
          </p:nvPr>
        </p:nvSpPr>
        <p:spPr>
          <a:xfrm>
            <a:off x="4079875" y="3029411"/>
            <a:ext cx="2016125" cy="279400"/>
          </a:xfrm>
          <a:prstGeom prst="rect">
            <a:avLst/>
          </a:prstGeom>
        </p:spPr>
        <p:txBody>
          <a:bodyPr tIns="0" bIns="0" anchor="b">
            <a:noAutofit/>
          </a:bodyPr>
          <a:lstStyle>
            <a:lvl1pPr marL="0" indent="0" algn="ctr">
              <a:buNone/>
              <a:defRPr sz="1800" b="1">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Name</a:t>
            </a:r>
            <a:endParaRPr lang="en-ID" dirty="0"/>
          </a:p>
        </p:txBody>
      </p:sp>
      <p:sp>
        <p:nvSpPr>
          <p:cNvPr id="9" name="Text Placeholder 29">
            <a:extLst>
              <a:ext uri="{FF2B5EF4-FFF2-40B4-BE49-F238E27FC236}">
                <a16:creationId xmlns:a16="http://schemas.microsoft.com/office/drawing/2014/main" id="{C7EF7556-5224-47F1-49F3-0572DF21F2EE}"/>
              </a:ext>
            </a:extLst>
          </p:cNvPr>
          <p:cNvSpPr>
            <a:spLocks noGrp="1"/>
          </p:cNvSpPr>
          <p:nvPr>
            <p:ph type="body" sz="quarter" idx="36" hasCustomPrompt="1"/>
          </p:nvPr>
        </p:nvSpPr>
        <p:spPr>
          <a:xfrm>
            <a:off x="4079875" y="3380811"/>
            <a:ext cx="2016125" cy="279400"/>
          </a:xfrm>
          <a:prstGeom prst="rect">
            <a:avLst/>
          </a:prstGeom>
        </p:spPr>
        <p:txBody>
          <a:bodyPr tIns="0" bIns="0" anchor="ctr">
            <a:noAutofit/>
          </a:bodyPr>
          <a:lstStyle>
            <a:lvl1pPr marL="0" indent="0" algn="ctr">
              <a:buNone/>
              <a:defRPr sz="1600" b="0">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Designation</a:t>
            </a:r>
            <a:endParaRPr lang="en-ID" dirty="0"/>
          </a:p>
        </p:txBody>
      </p:sp>
      <p:sp>
        <p:nvSpPr>
          <p:cNvPr id="3" name="Text Placeholder 29">
            <a:extLst>
              <a:ext uri="{FF2B5EF4-FFF2-40B4-BE49-F238E27FC236}">
                <a16:creationId xmlns:a16="http://schemas.microsoft.com/office/drawing/2014/main" id="{7F64118B-63D9-5EFC-AE27-9905DF35ED7F}"/>
              </a:ext>
            </a:extLst>
          </p:cNvPr>
          <p:cNvSpPr>
            <a:spLocks noGrp="1"/>
          </p:cNvSpPr>
          <p:nvPr>
            <p:ph type="body" sz="quarter" idx="37" hasCustomPrompt="1"/>
          </p:nvPr>
        </p:nvSpPr>
        <p:spPr>
          <a:xfrm>
            <a:off x="731442" y="4847548"/>
            <a:ext cx="3093798" cy="348464"/>
          </a:xfrm>
          <a:prstGeom prst="rect">
            <a:avLst/>
          </a:prstGeom>
        </p:spPr>
        <p:txBody>
          <a:bodyPr tIns="0" bIns="0" anchor="t">
            <a:noAutofit/>
          </a:bodyPr>
          <a:lstStyle>
            <a:lvl1pPr marL="0" indent="0" algn="ctr">
              <a:buNone/>
              <a:defRPr sz="1800" b="1">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Name</a:t>
            </a:r>
            <a:endParaRPr lang="en-ID" dirty="0"/>
          </a:p>
        </p:txBody>
      </p:sp>
      <p:sp>
        <p:nvSpPr>
          <p:cNvPr id="5" name="Text Placeholder 29">
            <a:extLst>
              <a:ext uri="{FF2B5EF4-FFF2-40B4-BE49-F238E27FC236}">
                <a16:creationId xmlns:a16="http://schemas.microsoft.com/office/drawing/2014/main" id="{3AB05E8A-864F-ADC5-0115-1C2B806822E8}"/>
              </a:ext>
            </a:extLst>
          </p:cNvPr>
          <p:cNvSpPr>
            <a:spLocks noGrp="1"/>
          </p:cNvSpPr>
          <p:nvPr>
            <p:ph type="body" sz="quarter" idx="38" hasCustomPrompt="1"/>
          </p:nvPr>
        </p:nvSpPr>
        <p:spPr>
          <a:xfrm>
            <a:off x="731442" y="5268012"/>
            <a:ext cx="3093798" cy="348464"/>
          </a:xfrm>
          <a:prstGeom prst="rect">
            <a:avLst/>
          </a:prstGeom>
        </p:spPr>
        <p:txBody>
          <a:bodyPr tIns="0" bIns="0" anchor="t">
            <a:noAutofit/>
          </a:bodyPr>
          <a:lstStyle>
            <a:lvl1pPr marL="0" indent="0" algn="ctr">
              <a:buNone/>
              <a:defRPr sz="1600" b="0">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Designation</a:t>
            </a:r>
            <a:endParaRPr lang="en-ID" dirty="0"/>
          </a:p>
        </p:txBody>
      </p:sp>
      <p:sp>
        <p:nvSpPr>
          <p:cNvPr id="6" name="Rectangle 5">
            <a:extLst>
              <a:ext uri="{FF2B5EF4-FFF2-40B4-BE49-F238E27FC236}">
                <a16:creationId xmlns:a16="http://schemas.microsoft.com/office/drawing/2014/main" id="{0A538E7C-9A0E-887C-DCD8-D9185C2A0319}"/>
              </a:ext>
            </a:extLst>
          </p:cNvPr>
          <p:cNvSpPr/>
          <p:nvPr userDrawn="1"/>
        </p:nvSpPr>
        <p:spPr>
          <a:xfrm>
            <a:off x="731443" y="1571870"/>
            <a:ext cx="3093797" cy="3058407"/>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7" name="Picture Placeholder 11">
            <a:extLst>
              <a:ext uri="{FF2B5EF4-FFF2-40B4-BE49-F238E27FC236}">
                <a16:creationId xmlns:a16="http://schemas.microsoft.com/office/drawing/2014/main" id="{D0DC1411-1564-8D8A-2591-A02159FC3503}"/>
              </a:ext>
            </a:extLst>
          </p:cNvPr>
          <p:cNvSpPr>
            <a:spLocks noGrp="1"/>
          </p:cNvSpPr>
          <p:nvPr>
            <p:ph type="pic" sz="quarter" idx="10"/>
          </p:nvPr>
        </p:nvSpPr>
        <p:spPr>
          <a:xfrm>
            <a:off x="869928" y="1718419"/>
            <a:ext cx="2816827" cy="2784738"/>
          </a:xfrm>
          <a:prstGeom prst="rect">
            <a:avLst/>
          </a:prstGeom>
          <a:solidFill>
            <a:schemeClr val="accent2">
              <a:lumMod val="20000"/>
              <a:lumOff val="80000"/>
            </a:schemeClr>
          </a:solidFill>
        </p:spPr>
        <p:txBody>
          <a:bodyPr anchor="ctr">
            <a:normAutofit/>
          </a:bodyPr>
          <a:lstStyle>
            <a:lvl1pPr marL="0" indent="0" algn="ctr">
              <a:buNone/>
              <a:defRPr sz="1333">
                <a:solidFill>
                  <a:schemeClr val="tx1"/>
                </a:solidFill>
              </a:defRPr>
            </a:lvl1pPr>
          </a:lstStyle>
          <a:p>
            <a:endParaRPr lang="en-ID" dirty="0"/>
          </a:p>
        </p:txBody>
      </p:sp>
      <p:sp>
        <p:nvSpPr>
          <p:cNvPr id="10" name="Rectangle 9">
            <a:extLst>
              <a:ext uri="{FF2B5EF4-FFF2-40B4-BE49-F238E27FC236}">
                <a16:creationId xmlns:a16="http://schemas.microsoft.com/office/drawing/2014/main" id="{0AD7F729-5269-AFDF-3998-4E3AB1894269}"/>
              </a:ext>
            </a:extLst>
          </p:cNvPr>
          <p:cNvSpPr/>
          <p:nvPr userDrawn="1"/>
        </p:nvSpPr>
        <p:spPr>
          <a:xfrm rot="5400000">
            <a:off x="2219604" y="4018734"/>
            <a:ext cx="117475" cy="1105616"/>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GB">
              <a:solidFill>
                <a:schemeClr val="tx1"/>
              </a:solidFill>
            </a:endParaRPr>
          </a:p>
        </p:txBody>
      </p:sp>
      <p:sp>
        <p:nvSpPr>
          <p:cNvPr id="12" name="Rectangle 11">
            <a:extLst>
              <a:ext uri="{FF2B5EF4-FFF2-40B4-BE49-F238E27FC236}">
                <a16:creationId xmlns:a16="http://schemas.microsoft.com/office/drawing/2014/main" id="{F51AFC85-C5C5-55B1-F31B-8358F5C506EC}"/>
              </a:ext>
            </a:extLst>
          </p:cNvPr>
          <p:cNvSpPr/>
          <p:nvPr userDrawn="1"/>
        </p:nvSpPr>
        <p:spPr>
          <a:xfrm>
            <a:off x="4399911" y="1571870"/>
            <a:ext cx="1376052" cy="1360311"/>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3" name="Picture Placeholder 11">
            <a:extLst>
              <a:ext uri="{FF2B5EF4-FFF2-40B4-BE49-F238E27FC236}">
                <a16:creationId xmlns:a16="http://schemas.microsoft.com/office/drawing/2014/main" id="{90CB544A-EEAB-8813-FC92-1879C0FB622C}"/>
              </a:ext>
            </a:extLst>
          </p:cNvPr>
          <p:cNvSpPr>
            <a:spLocks noGrp="1"/>
          </p:cNvSpPr>
          <p:nvPr userDrawn="1">
            <p:ph type="pic" sz="quarter" idx="39"/>
          </p:nvPr>
        </p:nvSpPr>
        <p:spPr>
          <a:xfrm>
            <a:off x="4461506" y="1637052"/>
            <a:ext cx="1252862" cy="1238589"/>
          </a:xfrm>
          <a:prstGeom prst="rect">
            <a:avLst/>
          </a:prstGeom>
          <a:solidFill>
            <a:schemeClr val="accent2">
              <a:lumMod val="20000"/>
              <a:lumOff val="80000"/>
            </a:schemeClr>
          </a:solidFill>
        </p:spPr>
        <p:txBody>
          <a:bodyPr anchor="ctr">
            <a:normAutofit/>
          </a:bodyPr>
          <a:lstStyle>
            <a:lvl1pPr marL="0" indent="0" algn="ctr">
              <a:buNone/>
              <a:defRPr sz="1333">
                <a:solidFill>
                  <a:schemeClr val="tx1"/>
                </a:solidFill>
              </a:defRPr>
            </a:lvl1pPr>
          </a:lstStyle>
          <a:p>
            <a:endParaRPr lang="en-ID" dirty="0"/>
          </a:p>
        </p:txBody>
      </p:sp>
      <p:sp>
        <p:nvSpPr>
          <p:cNvPr id="14" name="Rectangle 13">
            <a:extLst>
              <a:ext uri="{FF2B5EF4-FFF2-40B4-BE49-F238E27FC236}">
                <a16:creationId xmlns:a16="http://schemas.microsoft.com/office/drawing/2014/main" id="{88AF028D-F8B6-8181-E023-6C7A6BAA5E44}"/>
              </a:ext>
            </a:extLst>
          </p:cNvPr>
          <p:cNvSpPr/>
          <p:nvPr userDrawn="1"/>
        </p:nvSpPr>
        <p:spPr>
          <a:xfrm rot="5400000">
            <a:off x="5059668" y="2658036"/>
            <a:ext cx="56538" cy="491753"/>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GB">
              <a:solidFill>
                <a:schemeClr val="tx1"/>
              </a:solidFill>
            </a:endParaRPr>
          </a:p>
        </p:txBody>
      </p:sp>
      <p:sp>
        <p:nvSpPr>
          <p:cNvPr id="34" name="Text Placeholder 29">
            <a:extLst>
              <a:ext uri="{FF2B5EF4-FFF2-40B4-BE49-F238E27FC236}">
                <a16:creationId xmlns:a16="http://schemas.microsoft.com/office/drawing/2014/main" id="{5786C9D3-1D93-ABE1-6A45-B596EA3EAADF}"/>
              </a:ext>
            </a:extLst>
          </p:cNvPr>
          <p:cNvSpPr>
            <a:spLocks noGrp="1"/>
          </p:cNvSpPr>
          <p:nvPr>
            <p:ph type="body" sz="quarter" idx="40" hasCustomPrompt="1"/>
          </p:nvPr>
        </p:nvSpPr>
        <p:spPr>
          <a:xfrm>
            <a:off x="6827775" y="3029411"/>
            <a:ext cx="2016125" cy="279400"/>
          </a:xfrm>
          <a:prstGeom prst="rect">
            <a:avLst/>
          </a:prstGeom>
        </p:spPr>
        <p:txBody>
          <a:bodyPr tIns="0" bIns="0" anchor="b">
            <a:noAutofit/>
          </a:bodyPr>
          <a:lstStyle>
            <a:lvl1pPr marL="0" indent="0" algn="ctr">
              <a:buNone/>
              <a:defRPr sz="1800" b="1">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Name</a:t>
            </a:r>
            <a:endParaRPr lang="en-ID" dirty="0"/>
          </a:p>
        </p:txBody>
      </p:sp>
      <p:sp>
        <p:nvSpPr>
          <p:cNvPr id="35" name="Text Placeholder 29">
            <a:extLst>
              <a:ext uri="{FF2B5EF4-FFF2-40B4-BE49-F238E27FC236}">
                <a16:creationId xmlns:a16="http://schemas.microsoft.com/office/drawing/2014/main" id="{7440F6D1-94E2-2729-C508-581BF4EEF180}"/>
              </a:ext>
            </a:extLst>
          </p:cNvPr>
          <p:cNvSpPr>
            <a:spLocks noGrp="1"/>
          </p:cNvSpPr>
          <p:nvPr>
            <p:ph type="body" sz="quarter" idx="41" hasCustomPrompt="1"/>
          </p:nvPr>
        </p:nvSpPr>
        <p:spPr>
          <a:xfrm>
            <a:off x="6827775" y="3380811"/>
            <a:ext cx="2016125" cy="279400"/>
          </a:xfrm>
          <a:prstGeom prst="rect">
            <a:avLst/>
          </a:prstGeom>
        </p:spPr>
        <p:txBody>
          <a:bodyPr tIns="0" bIns="0" anchor="ctr">
            <a:noAutofit/>
          </a:bodyPr>
          <a:lstStyle>
            <a:lvl1pPr marL="0" indent="0" algn="ctr">
              <a:buNone/>
              <a:defRPr sz="1600" b="0">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Designation</a:t>
            </a:r>
            <a:endParaRPr lang="en-ID" dirty="0"/>
          </a:p>
        </p:txBody>
      </p:sp>
      <p:sp>
        <p:nvSpPr>
          <p:cNvPr id="36" name="Rectangle 35">
            <a:extLst>
              <a:ext uri="{FF2B5EF4-FFF2-40B4-BE49-F238E27FC236}">
                <a16:creationId xmlns:a16="http://schemas.microsoft.com/office/drawing/2014/main" id="{402AB845-6A82-E0B3-7E5D-7AF9B866829C}"/>
              </a:ext>
            </a:extLst>
          </p:cNvPr>
          <p:cNvSpPr/>
          <p:nvPr userDrawn="1"/>
        </p:nvSpPr>
        <p:spPr>
          <a:xfrm>
            <a:off x="7147811" y="1571870"/>
            <a:ext cx="1376052" cy="1360311"/>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37" name="Picture Placeholder 11">
            <a:extLst>
              <a:ext uri="{FF2B5EF4-FFF2-40B4-BE49-F238E27FC236}">
                <a16:creationId xmlns:a16="http://schemas.microsoft.com/office/drawing/2014/main" id="{DA8FC45C-75AF-ADDF-65DD-847B5271A2B3}"/>
              </a:ext>
            </a:extLst>
          </p:cNvPr>
          <p:cNvSpPr>
            <a:spLocks noGrp="1"/>
          </p:cNvSpPr>
          <p:nvPr>
            <p:ph type="pic" sz="quarter" idx="42"/>
          </p:nvPr>
        </p:nvSpPr>
        <p:spPr>
          <a:xfrm>
            <a:off x="7209406" y="1637052"/>
            <a:ext cx="1252862" cy="1238589"/>
          </a:xfrm>
          <a:prstGeom prst="rect">
            <a:avLst/>
          </a:prstGeom>
          <a:solidFill>
            <a:schemeClr val="accent2">
              <a:lumMod val="20000"/>
              <a:lumOff val="80000"/>
            </a:schemeClr>
          </a:solidFill>
        </p:spPr>
        <p:txBody>
          <a:bodyPr anchor="ctr">
            <a:normAutofit/>
          </a:bodyPr>
          <a:lstStyle>
            <a:lvl1pPr marL="0" indent="0" algn="ctr">
              <a:buNone/>
              <a:defRPr sz="1333">
                <a:solidFill>
                  <a:schemeClr val="tx1"/>
                </a:solidFill>
              </a:defRPr>
            </a:lvl1pPr>
          </a:lstStyle>
          <a:p>
            <a:endParaRPr lang="en-ID" dirty="0"/>
          </a:p>
        </p:txBody>
      </p:sp>
      <p:sp>
        <p:nvSpPr>
          <p:cNvPr id="38" name="Rectangle 37">
            <a:extLst>
              <a:ext uri="{FF2B5EF4-FFF2-40B4-BE49-F238E27FC236}">
                <a16:creationId xmlns:a16="http://schemas.microsoft.com/office/drawing/2014/main" id="{C9F5C52D-3A8D-383E-1DFC-85B05949F4B3}"/>
              </a:ext>
            </a:extLst>
          </p:cNvPr>
          <p:cNvSpPr/>
          <p:nvPr userDrawn="1"/>
        </p:nvSpPr>
        <p:spPr>
          <a:xfrm rot="5400000">
            <a:off x="7807568" y="2658036"/>
            <a:ext cx="56538" cy="491753"/>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GB">
              <a:solidFill>
                <a:schemeClr val="tx1"/>
              </a:solidFill>
            </a:endParaRPr>
          </a:p>
        </p:txBody>
      </p:sp>
      <p:sp>
        <p:nvSpPr>
          <p:cNvPr id="39" name="Text Placeholder 29">
            <a:extLst>
              <a:ext uri="{FF2B5EF4-FFF2-40B4-BE49-F238E27FC236}">
                <a16:creationId xmlns:a16="http://schemas.microsoft.com/office/drawing/2014/main" id="{5EE6E35E-5AE7-F341-F239-83A187F0F2F9}"/>
              </a:ext>
            </a:extLst>
          </p:cNvPr>
          <p:cNvSpPr>
            <a:spLocks noGrp="1"/>
          </p:cNvSpPr>
          <p:nvPr>
            <p:ph type="body" sz="quarter" idx="43" hasCustomPrompt="1"/>
          </p:nvPr>
        </p:nvSpPr>
        <p:spPr>
          <a:xfrm>
            <a:off x="9575676" y="3029411"/>
            <a:ext cx="2016125" cy="279400"/>
          </a:xfrm>
          <a:prstGeom prst="rect">
            <a:avLst/>
          </a:prstGeom>
        </p:spPr>
        <p:txBody>
          <a:bodyPr tIns="0" bIns="0" anchor="b">
            <a:noAutofit/>
          </a:bodyPr>
          <a:lstStyle>
            <a:lvl1pPr marL="0" indent="0" algn="ctr">
              <a:buNone/>
              <a:defRPr sz="1800" b="1">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Name</a:t>
            </a:r>
            <a:endParaRPr lang="en-ID" dirty="0"/>
          </a:p>
        </p:txBody>
      </p:sp>
      <p:sp>
        <p:nvSpPr>
          <p:cNvPr id="40" name="Text Placeholder 29">
            <a:extLst>
              <a:ext uri="{FF2B5EF4-FFF2-40B4-BE49-F238E27FC236}">
                <a16:creationId xmlns:a16="http://schemas.microsoft.com/office/drawing/2014/main" id="{7D863F3F-E03A-FF0C-6619-4A7380EAF15A}"/>
              </a:ext>
            </a:extLst>
          </p:cNvPr>
          <p:cNvSpPr>
            <a:spLocks noGrp="1"/>
          </p:cNvSpPr>
          <p:nvPr>
            <p:ph type="body" sz="quarter" idx="44" hasCustomPrompt="1"/>
          </p:nvPr>
        </p:nvSpPr>
        <p:spPr>
          <a:xfrm>
            <a:off x="9575676" y="3380811"/>
            <a:ext cx="2016125" cy="279400"/>
          </a:xfrm>
          <a:prstGeom prst="rect">
            <a:avLst/>
          </a:prstGeom>
        </p:spPr>
        <p:txBody>
          <a:bodyPr tIns="0" bIns="0" anchor="ctr">
            <a:noAutofit/>
          </a:bodyPr>
          <a:lstStyle>
            <a:lvl1pPr marL="0" indent="0" algn="ctr">
              <a:buNone/>
              <a:defRPr sz="1600" b="0">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Designation</a:t>
            </a:r>
            <a:endParaRPr lang="en-ID" dirty="0"/>
          </a:p>
        </p:txBody>
      </p:sp>
      <p:sp>
        <p:nvSpPr>
          <p:cNvPr id="41" name="Rectangle 40">
            <a:extLst>
              <a:ext uri="{FF2B5EF4-FFF2-40B4-BE49-F238E27FC236}">
                <a16:creationId xmlns:a16="http://schemas.microsoft.com/office/drawing/2014/main" id="{43A5444E-5B77-B950-EE9E-C9ED056CB60F}"/>
              </a:ext>
            </a:extLst>
          </p:cNvPr>
          <p:cNvSpPr/>
          <p:nvPr userDrawn="1"/>
        </p:nvSpPr>
        <p:spPr>
          <a:xfrm>
            <a:off x="9895712" y="1571870"/>
            <a:ext cx="1376052" cy="1360311"/>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42" name="Picture Placeholder 11">
            <a:extLst>
              <a:ext uri="{FF2B5EF4-FFF2-40B4-BE49-F238E27FC236}">
                <a16:creationId xmlns:a16="http://schemas.microsoft.com/office/drawing/2014/main" id="{CF28028D-66A8-B0B1-0A15-CC40AF4BEAB4}"/>
              </a:ext>
            </a:extLst>
          </p:cNvPr>
          <p:cNvSpPr>
            <a:spLocks noGrp="1"/>
          </p:cNvSpPr>
          <p:nvPr>
            <p:ph type="pic" sz="quarter" idx="45"/>
          </p:nvPr>
        </p:nvSpPr>
        <p:spPr>
          <a:xfrm>
            <a:off x="9957307" y="1637052"/>
            <a:ext cx="1252862" cy="1238589"/>
          </a:xfrm>
          <a:prstGeom prst="rect">
            <a:avLst/>
          </a:prstGeom>
          <a:solidFill>
            <a:schemeClr val="accent2">
              <a:lumMod val="20000"/>
              <a:lumOff val="80000"/>
            </a:schemeClr>
          </a:solidFill>
        </p:spPr>
        <p:txBody>
          <a:bodyPr anchor="ctr">
            <a:normAutofit/>
          </a:bodyPr>
          <a:lstStyle>
            <a:lvl1pPr marL="0" indent="0" algn="ctr">
              <a:buNone/>
              <a:defRPr sz="1333">
                <a:solidFill>
                  <a:schemeClr val="tx1"/>
                </a:solidFill>
              </a:defRPr>
            </a:lvl1pPr>
          </a:lstStyle>
          <a:p>
            <a:endParaRPr lang="en-ID" dirty="0"/>
          </a:p>
        </p:txBody>
      </p:sp>
      <p:sp>
        <p:nvSpPr>
          <p:cNvPr id="43" name="Rectangle 42">
            <a:extLst>
              <a:ext uri="{FF2B5EF4-FFF2-40B4-BE49-F238E27FC236}">
                <a16:creationId xmlns:a16="http://schemas.microsoft.com/office/drawing/2014/main" id="{DFE314B1-57B2-4F2B-E7BD-883FDE48B21B}"/>
              </a:ext>
            </a:extLst>
          </p:cNvPr>
          <p:cNvSpPr/>
          <p:nvPr userDrawn="1"/>
        </p:nvSpPr>
        <p:spPr>
          <a:xfrm rot="5400000">
            <a:off x="10555469" y="2658036"/>
            <a:ext cx="56538" cy="491753"/>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GB">
              <a:solidFill>
                <a:schemeClr val="tx1"/>
              </a:solidFill>
            </a:endParaRPr>
          </a:p>
        </p:txBody>
      </p:sp>
      <p:sp>
        <p:nvSpPr>
          <p:cNvPr id="44" name="Text Placeholder 29">
            <a:extLst>
              <a:ext uri="{FF2B5EF4-FFF2-40B4-BE49-F238E27FC236}">
                <a16:creationId xmlns:a16="http://schemas.microsoft.com/office/drawing/2014/main" id="{43AEA689-1049-151B-2ACF-D9029E950109}"/>
              </a:ext>
            </a:extLst>
          </p:cNvPr>
          <p:cNvSpPr>
            <a:spLocks noGrp="1"/>
          </p:cNvSpPr>
          <p:nvPr>
            <p:ph type="body" sz="quarter" idx="46" hasCustomPrompt="1"/>
          </p:nvPr>
        </p:nvSpPr>
        <p:spPr>
          <a:xfrm>
            <a:off x="4079875" y="5448451"/>
            <a:ext cx="2016125" cy="279400"/>
          </a:xfrm>
          <a:prstGeom prst="rect">
            <a:avLst/>
          </a:prstGeom>
        </p:spPr>
        <p:txBody>
          <a:bodyPr tIns="0" bIns="0" anchor="b">
            <a:noAutofit/>
          </a:bodyPr>
          <a:lstStyle>
            <a:lvl1pPr marL="0" indent="0" algn="ctr">
              <a:buNone/>
              <a:defRPr sz="1800" b="1">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Name</a:t>
            </a:r>
            <a:endParaRPr lang="en-ID" dirty="0"/>
          </a:p>
        </p:txBody>
      </p:sp>
      <p:sp>
        <p:nvSpPr>
          <p:cNvPr id="45" name="Text Placeholder 29">
            <a:extLst>
              <a:ext uri="{FF2B5EF4-FFF2-40B4-BE49-F238E27FC236}">
                <a16:creationId xmlns:a16="http://schemas.microsoft.com/office/drawing/2014/main" id="{551D2FE5-497A-3A75-359D-A5CA4F61CCEF}"/>
              </a:ext>
            </a:extLst>
          </p:cNvPr>
          <p:cNvSpPr>
            <a:spLocks noGrp="1"/>
          </p:cNvSpPr>
          <p:nvPr>
            <p:ph type="body" sz="quarter" idx="47" hasCustomPrompt="1"/>
          </p:nvPr>
        </p:nvSpPr>
        <p:spPr>
          <a:xfrm>
            <a:off x="4079875" y="5799851"/>
            <a:ext cx="2016125" cy="279400"/>
          </a:xfrm>
          <a:prstGeom prst="rect">
            <a:avLst/>
          </a:prstGeom>
        </p:spPr>
        <p:txBody>
          <a:bodyPr tIns="0" bIns="0" anchor="ctr">
            <a:noAutofit/>
          </a:bodyPr>
          <a:lstStyle>
            <a:lvl1pPr marL="0" indent="0" algn="ctr">
              <a:buNone/>
              <a:defRPr sz="1600" b="0">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Designation</a:t>
            </a:r>
            <a:endParaRPr lang="en-ID" dirty="0"/>
          </a:p>
        </p:txBody>
      </p:sp>
      <p:sp>
        <p:nvSpPr>
          <p:cNvPr id="46" name="Rectangle 45">
            <a:extLst>
              <a:ext uri="{FF2B5EF4-FFF2-40B4-BE49-F238E27FC236}">
                <a16:creationId xmlns:a16="http://schemas.microsoft.com/office/drawing/2014/main" id="{D0962E8E-A4EB-F05A-E6A0-AD9A04ECE5C5}"/>
              </a:ext>
            </a:extLst>
          </p:cNvPr>
          <p:cNvSpPr/>
          <p:nvPr userDrawn="1"/>
        </p:nvSpPr>
        <p:spPr>
          <a:xfrm>
            <a:off x="4399911" y="3990910"/>
            <a:ext cx="1376052" cy="1360311"/>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47" name="Picture Placeholder 11">
            <a:extLst>
              <a:ext uri="{FF2B5EF4-FFF2-40B4-BE49-F238E27FC236}">
                <a16:creationId xmlns:a16="http://schemas.microsoft.com/office/drawing/2014/main" id="{6A50B464-6F40-13DB-4283-5C54180534D0}"/>
              </a:ext>
            </a:extLst>
          </p:cNvPr>
          <p:cNvSpPr>
            <a:spLocks noGrp="1"/>
          </p:cNvSpPr>
          <p:nvPr>
            <p:ph type="pic" sz="quarter" idx="48"/>
          </p:nvPr>
        </p:nvSpPr>
        <p:spPr>
          <a:xfrm>
            <a:off x="4461506" y="4056092"/>
            <a:ext cx="1252862" cy="1238589"/>
          </a:xfrm>
          <a:prstGeom prst="rect">
            <a:avLst/>
          </a:prstGeom>
          <a:solidFill>
            <a:schemeClr val="accent2">
              <a:lumMod val="20000"/>
              <a:lumOff val="80000"/>
            </a:schemeClr>
          </a:solidFill>
        </p:spPr>
        <p:txBody>
          <a:bodyPr anchor="ctr">
            <a:normAutofit/>
          </a:bodyPr>
          <a:lstStyle>
            <a:lvl1pPr marL="0" indent="0" algn="ctr">
              <a:buNone/>
              <a:defRPr sz="1333">
                <a:solidFill>
                  <a:schemeClr val="tx1"/>
                </a:solidFill>
              </a:defRPr>
            </a:lvl1pPr>
          </a:lstStyle>
          <a:p>
            <a:endParaRPr lang="en-ID" dirty="0"/>
          </a:p>
        </p:txBody>
      </p:sp>
      <p:sp>
        <p:nvSpPr>
          <p:cNvPr id="48" name="Rectangle 47">
            <a:extLst>
              <a:ext uri="{FF2B5EF4-FFF2-40B4-BE49-F238E27FC236}">
                <a16:creationId xmlns:a16="http://schemas.microsoft.com/office/drawing/2014/main" id="{EF5AE4CF-54F9-739C-7BDC-FF543E27961F}"/>
              </a:ext>
            </a:extLst>
          </p:cNvPr>
          <p:cNvSpPr/>
          <p:nvPr userDrawn="1"/>
        </p:nvSpPr>
        <p:spPr>
          <a:xfrm rot="5400000">
            <a:off x="5059668" y="5077076"/>
            <a:ext cx="56538" cy="491753"/>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GB">
              <a:solidFill>
                <a:schemeClr val="tx1"/>
              </a:solidFill>
            </a:endParaRPr>
          </a:p>
        </p:txBody>
      </p:sp>
      <p:sp>
        <p:nvSpPr>
          <p:cNvPr id="49" name="Text Placeholder 29">
            <a:extLst>
              <a:ext uri="{FF2B5EF4-FFF2-40B4-BE49-F238E27FC236}">
                <a16:creationId xmlns:a16="http://schemas.microsoft.com/office/drawing/2014/main" id="{376D9218-ACFF-1CB6-DD61-45099A00EAB8}"/>
              </a:ext>
            </a:extLst>
          </p:cNvPr>
          <p:cNvSpPr>
            <a:spLocks noGrp="1"/>
          </p:cNvSpPr>
          <p:nvPr>
            <p:ph type="body" sz="quarter" idx="49" hasCustomPrompt="1"/>
          </p:nvPr>
        </p:nvSpPr>
        <p:spPr>
          <a:xfrm>
            <a:off x="6827775" y="5448451"/>
            <a:ext cx="2016125" cy="279400"/>
          </a:xfrm>
          <a:prstGeom prst="rect">
            <a:avLst/>
          </a:prstGeom>
        </p:spPr>
        <p:txBody>
          <a:bodyPr tIns="0" bIns="0" anchor="b">
            <a:noAutofit/>
          </a:bodyPr>
          <a:lstStyle>
            <a:lvl1pPr marL="0" indent="0" algn="ctr">
              <a:buNone/>
              <a:defRPr sz="1800" b="1">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Name</a:t>
            </a:r>
            <a:endParaRPr lang="en-ID" dirty="0"/>
          </a:p>
        </p:txBody>
      </p:sp>
      <p:sp>
        <p:nvSpPr>
          <p:cNvPr id="50" name="Text Placeholder 29">
            <a:extLst>
              <a:ext uri="{FF2B5EF4-FFF2-40B4-BE49-F238E27FC236}">
                <a16:creationId xmlns:a16="http://schemas.microsoft.com/office/drawing/2014/main" id="{83034B80-257C-97C7-D556-7BB8C80E7E90}"/>
              </a:ext>
            </a:extLst>
          </p:cNvPr>
          <p:cNvSpPr>
            <a:spLocks noGrp="1"/>
          </p:cNvSpPr>
          <p:nvPr>
            <p:ph type="body" sz="quarter" idx="50" hasCustomPrompt="1"/>
          </p:nvPr>
        </p:nvSpPr>
        <p:spPr>
          <a:xfrm>
            <a:off x="6827775" y="5799851"/>
            <a:ext cx="2016125" cy="279400"/>
          </a:xfrm>
          <a:prstGeom prst="rect">
            <a:avLst/>
          </a:prstGeom>
        </p:spPr>
        <p:txBody>
          <a:bodyPr tIns="0" bIns="0" anchor="ctr">
            <a:noAutofit/>
          </a:bodyPr>
          <a:lstStyle>
            <a:lvl1pPr marL="0" indent="0" algn="ctr">
              <a:buNone/>
              <a:defRPr sz="1600" b="0">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Designation</a:t>
            </a:r>
            <a:endParaRPr lang="en-ID" dirty="0"/>
          </a:p>
        </p:txBody>
      </p:sp>
      <p:sp>
        <p:nvSpPr>
          <p:cNvPr id="51" name="Rectangle 50">
            <a:extLst>
              <a:ext uri="{FF2B5EF4-FFF2-40B4-BE49-F238E27FC236}">
                <a16:creationId xmlns:a16="http://schemas.microsoft.com/office/drawing/2014/main" id="{1F65FCA2-90E5-A6E5-5EA3-9F1A99254E71}"/>
              </a:ext>
            </a:extLst>
          </p:cNvPr>
          <p:cNvSpPr/>
          <p:nvPr userDrawn="1"/>
        </p:nvSpPr>
        <p:spPr>
          <a:xfrm>
            <a:off x="7147811" y="3990910"/>
            <a:ext cx="1376052" cy="1360311"/>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52" name="Picture Placeholder 11">
            <a:extLst>
              <a:ext uri="{FF2B5EF4-FFF2-40B4-BE49-F238E27FC236}">
                <a16:creationId xmlns:a16="http://schemas.microsoft.com/office/drawing/2014/main" id="{37C86593-6FB0-300B-B75D-9076D07FBC78}"/>
              </a:ext>
            </a:extLst>
          </p:cNvPr>
          <p:cNvSpPr>
            <a:spLocks noGrp="1"/>
          </p:cNvSpPr>
          <p:nvPr>
            <p:ph type="pic" sz="quarter" idx="51"/>
          </p:nvPr>
        </p:nvSpPr>
        <p:spPr>
          <a:xfrm>
            <a:off x="7209406" y="4056092"/>
            <a:ext cx="1252862" cy="1238589"/>
          </a:xfrm>
          <a:prstGeom prst="rect">
            <a:avLst/>
          </a:prstGeom>
          <a:solidFill>
            <a:schemeClr val="accent2">
              <a:lumMod val="20000"/>
              <a:lumOff val="80000"/>
            </a:schemeClr>
          </a:solidFill>
        </p:spPr>
        <p:txBody>
          <a:bodyPr anchor="ctr">
            <a:normAutofit/>
          </a:bodyPr>
          <a:lstStyle>
            <a:lvl1pPr marL="0" indent="0" algn="ctr">
              <a:buNone/>
              <a:defRPr sz="1333">
                <a:solidFill>
                  <a:schemeClr val="tx1"/>
                </a:solidFill>
              </a:defRPr>
            </a:lvl1pPr>
          </a:lstStyle>
          <a:p>
            <a:endParaRPr lang="en-ID" dirty="0"/>
          </a:p>
        </p:txBody>
      </p:sp>
      <p:sp>
        <p:nvSpPr>
          <p:cNvPr id="53" name="Rectangle 52">
            <a:extLst>
              <a:ext uri="{FF2B5EF4-FFF2-40B4-BE49-F238E27FC236}">
                <a16:creationId xmlns:a16="http://schemas.microsoft.com/office/drawing/2014/main" id="{AB737247-997F-70CB-38DA-EBA66288CBF2}"/>
              </a:ext>
            </a:extLst>
          </p:cNvPr>
          <p:cNvSpPr/>
          <p:nvPr userDrawn="1"/>
        </p:nvSpPr>
        <p:spPr>
          <a:xfrm rot="5400000">
            <a:off x="7807567" y="5077076"/>
            <a:ext cx="56539" cy="491753"/>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GB">
              <a:solidFill>
                <a:schemeClr val="tx1"/>
              </a:solidFill>
            </a:endParaRPr>
          </a:p>
        </p:txBody>
      </p:sp>
      <p:sp>
        <p:nvSpPr>
          <p:cNvPr id="54" name="Text Placeholder 29">
            <a:extLst>
              <a:ext uri="{FF2B5EF4-FFF2-40B4-BE49-F238E27FC236}">
                <a16:creationId xmlns:a16="http://schemas.microsoft.com/office/drawing/2014/main" id="{434B2A53-4811-465A-8A65-6EE43564DF9E}"/>
              </a:ext>
            </a:extLst>
          </p:cNvPr>
          <p:cNvSpPr>
            <a:spLocks noGrp="1"/>
          </p:cNvSpPr>
          <p:nvPr>
            <p:ph type="body" sz="quarter" idx="52" hasCustomPrompt="1"/>
          </p:nvPr>
        </p:nvSpPr>
        <p:spPr>
          <a:xfrm>
            <a:off x="9575676" y="5448451"/>
            <a:ext cx="2016125" cy="279400"/>
          </a:xfrm>
          <a:prstGeom prst="rect">
            <a:avLst/>
          </a:prstGeom>
        </p:spPr>
        <p:txBody>
          <a:bodyPr tIns="0" bIns="0" anchor="b">
            <a:noAutofit/>
          </a:bodyPr>
          <a:lstStyle>
            <a:lvl1pPr marL="0" indent="0" algn="ctr">
              <a:buNone/>
              <a:defRPr sz="1800" b="1">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Name</a:t>
            </a:r>
            <a:endParaRPr lang="en-ID" dirty="0"/>
          </a:p>
        </p:txBody>
      </p:sp>
      <p:sp>
        <p:nvSpPr>
          <p:cNvPr id="55" name="Text Placeholder 29">
            <a:extLst>
              <a:ext uri="{FF2B5EF4-FFF2-40B4-BE49-F238E27FC236}">
                <a16:creationId xmlns:a16="http://schemas.microsoft.com/office/drawing/2014/main" id="{BF1C73F4-318E-2E28-0961-FB8906CEAB14}"/>
              </a:ext>
            </a:extLst>
          </p:cNvPr>
          <p:cNvSpPr>
            <a:spLocks noGrp="1"/>
          </p:cNvSpPr>
          <p:nvPr>
            <p:ph type="body" sz="quarter" idx="53" hasCustomPrompt="1"/>
          </p:nvPr>
        </p:nvSpPr>
        <p:spPr>
          <a:xfrm>
            <a:off x="9575676" y="5799851"/>
            <a:ext cx="2016125" cy="279400"/>
          </a:xfrm>
          <a:prstGeom prst="rect">
            <a:avLst/>
          </a:prstGeom>
        </p:spPr>
        <p:txBody>
          <a:bodyPr tIns="0" bIns="0" anchor="ctr">
            <a:noAutofit/>
          </a:bodyPr>
          <a:lstStyle>
            <a:lvl1pPr marL="0" indent="0" algn="ctr">
              <a:buNone/>
              <a:defRPr sz="1600" b="0">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Designation</a:t>
            </a:r>
            <a:endParaRPr lang="en-ID" dirty="0"/>
          </a:p>
        </p:txBody>
      </p:sp>
      <p:sp>
        <p:nvSpPr>
          <p:cNvPr id="56" name="Rectangle 55">
            <a:extLst>
              <a:ext uri="{FF2B5EF4-FFF2-40B4-BE49-F238E27FC236}">
                <a16:creationId xmlns:a16="http://schemas.microsoft.com/office/drawing/2014/main" id="{48D26E8A-CA91-9505-BFAB-5BBEAF3B52C5}"/>
              </a:ext>
            </a:extLst>
          </p:cNvPr>
          <p:cNvSpPr/>
          <p:nvPr userDrawn="1"/>
        </p:nvSpPr>
        <p:spPr>
          <a:xfrm>
            <a:off x="9895712" y="3990910"/>
            <a:ext cx="1376052" cy="1360311"/>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57" name="Picture Placeholder 11">
            <a:extLst>
              <a:ext uri="{FF2B5EF4-FFF2-40B4-BE49-F238E27FC236}">
                <a16:creationId xmlns:a16="http://schemas.microsoft.com/office/drawing/2014/main" id="{A2FC0688-BD0F-E835-F7A8-8DA7EFA8A5C7}"/>
              </a:ext>
            </a:extLst>
          </p:cNvPr>
          <p:cNvSpPr>
            <a:spLocks noGrp="1"/>
          </p:cNvSpPr>
          <p:nvPr>
            <p:ph type="pic" sz="quarter" idx="54"/>
          </p:nvPr>
        </p:nvSpPr>
        <p:spPr>
          <a:xfrm>
            <a:off x="9957307" y="4056092"/>
            <a:ext cx="1252862" cy="1238589"/>
          </a:xfrm>
          <a:prstGeom prst="rect">
            <a:avLst/>
          </a:prstGeom>
          <a:solidFill>
            <a:schemeClr val="accent2">
              <a:lumMod val="20000"/>
              <a:lumOff val="80000"/>
            </a:schemeClr>
          </a:solidFill>
        </p:spPr>
        <p:txBody>
          <a:bodyPr anchor="ctr">
            <a:normAutofit/>
          </a:bodyPr>
          <a:lstStyle>
            <a:lvl1pPr marL="0" indent="0" algn="ctr">
              <a:buNone/>
              <a:defRPr sz="1333">
                <a:solidFill>
                  <a:schemeClr val="tx1"/>
                </a:solidFill>
              </a:defRPr>
            </a:lvl1pPr>
          </a:lstStyle>
          <a:p>
            <a:endParaRPr lang="en-ID" dirty="0"/>
          </a:p>
        </p:txBody>
      </p:sp>
      <p:sp>
        <p:nvSpPr>
          <p:cNvPr id="58" name="Rectangle 57">
            <a:extLst>
              <a:ext uri="{FF2B5EF4-FFF2-40B4-BE49-F238E27FC236}">
                <a16:creationId xmlns:a16="http://schemas.microsoft.com/office/drawing/2014/main" id="{B4440F56-945F-3AA4-1251-7228FE59EBD7}"/>
              </a:ext>
            </a:extLst>
          </p:cNvPr>
          <p:cNvSpPr/>
          <p:nvPr userDrawn="1"/>
        </p:nvSpPr>
        <p:spPr>
          <a:xfrm rot="5400000">
            <a:off x="10555469" y="5077076"/>
            <a:ext cx="56538" cy="491753"/>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GB">
              <a:solidFill>
                <a:schemeClr val="tx1"/>
              </a:solidFill>
            </a:endParaRPr>
          </a:p>
        </p:txBody>
      </p:sp>
    </p:spTree>
    <p:extLst>
      <p:ext uri="{BB962C8B-B14F-4D97-AF65-F5344CB8AC3E}">
        <p14:creationId xmlns:p14="http://schemas.microsoft.com/office/powerpoint/2010/main" val="3679811626"/>
      </p:ext>
    </p:extLst>
  </p:cSld>
  <p:clrMapOvr>
    <a:masterClrMapping/>
  </p:clrMapOvr>
  <p:extLst>
    <p:ext uri="{DCECCB84-F9BA-43D5-87BE-67443E8EF086}">
      <p15:sldGuideLst xmlns:p15="http://schemas.microsoft.com/office/powerpoint/2012/main"/>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9" name="Picture 8" descr="C1-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GB"/>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89C235CF-BDA2-4E7E-8BBD-350479985E74}" type="datetimeFigureOut">
              <a:rPr lang="en-US" smtClean="0"/>
              <a:pPr/>
              <a:t>9/3/2025</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r>
              <a:rPr lang="en-US"/>
              <a:t>PRESENTATION TITLE</a:t>
            </a:r>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5E0C3BBE-9543-48E5-A6E1-C646F9A01966}" type="slidenum">
              <a:rPr lang="en-ID" smtClean="0"/>
              <a:pPr/>
              <a:t>‹#›</a:t>
            </a:fld>
            <a:endParaRPr lang="en-ID" dirty="0"/>
          </a:p>
        </p:txBody>
      </p:sp>
    </p:spTree>
    <p:extLst>
      <p:ext uri="{BB962C8B-B14F-4D97-AF65-F5344CB8AC3E}">
        <p14:creationId xmlns:p14="http://schemas.microsoft.com/office/powerpoint/2010/main" val="189802520"/>
      </p:ext>
    </p:extLst>
  </p:cSld>
  <p:clrMapOvr>
    <a:masterClrMapping/>
  </p:clrMapOvr>
  <p:hf hdr="0" dt="0"/>
</p:sldLayout>
</file>

<file path=ppt/slideLayouts/slideLayout201.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1" name="Picture 10" descr="C1-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GB"/>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89C235CF-BDA2-4E7E-8BBD-350479985E74}" type="datetimeFigureOut">
              <a:rPr lang="en-US" smtClean="0"/>
              <a:pPr/>
              <a:t>9/3/2025</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r>
              <a:rPr lang="en-US"/>
              <a:t>PRESENTATION TITLE</a:t>
            </a:r>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5E0C3BBE-9543-48E5-A6E1-C646F9A01966}" type="slidenum">
              <a:rPr lang="en-ID" smtClean="0"/>
              <a:pPr/>
              <a:t>‹#›</a:t>
            </a:fld>
            <a:endParaRPr lang="en-ID" dirty="0"/>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479003034"/>
      </p:ext>
    </p:extLst>
  </p:cSld>
  <p:clrMapOvr>
    <a:masterClrMapping/>
  </p:clrMapOvr>
  <p:hf hdr="0" dt="0"/>
</p:sldLayout>
</file>

<file path=ppt/slideLayouts/slideLayout202.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8" name="Picture 7" descr="C1-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GB"/>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89C235CF-BDA2-4E7E-8BBD-350479985E74}" type="datetimeFigureOut">
              <a:rPr lang="en-US" smtClean="0"/>
              <a:pPr/>
              <a:t>9/3/2025</a:t>
            </a:fld>
            <a:endParaRPr lang="en-US" dirty="0"/>
          </a:p>
        </p:txBody>
      </p:sp>
      <p:sp>
        <p:nvSpPr>
          <p:cNvPr id="6" name="Footer Placeholder 5"/>
          <p:cNvSpPr>
            <a:spLocks noGrp="1"/>
          </p:cNvSpPr>
          <p:nvPr>
            <p:ph type="ftr" sz="quarter" idx="11"/>
          </p:nvPr>
        </p:nvSpPr>
        <p:spPr>
          <a:xfrm>
            <a:off x="685800" y="378883"/>
            <a:ext cx="6991492" cy="365125"/>
          </a:xfrm>
        </p:spPr>
        <p:txBody>
          <a:bodyPr/>
          <a:lstStyle/>
          <a:p>
            <a:r>
              <a:rPr lang="en-US"/>
              <a:t>PRESENTATION TITLE</a:t>
            </a:r>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5E0C3BBE-9543-48E5-A6E1-C646F9A01966}" type="slidenum">
              <a:rPr lang="en-ID" smtClean="0"/>
              <a:pPr/>
              <a:t>‹#›</a:t>
            </a:fld>
            <a:endParaRPr lang="en-ID" dirty="0"/>
          </a:p>
        </p:txBody>
      </p:sp>
    </p:spTree>
    <p:extLst>
      <p:ext uri="{BB962C8B-B14F-4D97-AF65-F5344CB8AC3E}">
        <p14:creationId xmlns:p14="http://schemas.microsoft.com/office/powerpoint/2010/main" val="2332397639"/>
      </p:ext>
    </p:extLst>
  </p:cSld>
  <p:clrMapOvr>
    <a:masterClrMapping/>
  </p:clrMapOvr>
  <p:hf hdr="0" dt="0"/>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GB"/>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3" name="Date Placeholder 2"/>
          <p:cNvSpPr>
            <a:spLocks noGrp="1"/>
          </p:cNvSpPr>
          <p:nvPr>
            <p:ph type="dt" sz="half" idx="10"/>
          </p:nvPr>
        </p:nvSpPr>
        <p:spPr/>
        <p:txBody>
          <a:bodyPr/>
          <a:lstStyle/>
          <a:p>
            <a:fld id="{89C235CF-BDA2-4E7E-8BBD-350479985E74}" type="datetimeFigureOut">
              <a:rPr lang="en-US" smtClean="0"/>
              <a:pPr/>
              <a:t>9/3/2025</a:t>
            </a:fld>
            <a:endParaRPr lang="en-US" dirty="0"/>
          </a:p>
        </p:txBody>
      </p:sp>
      <p:sp>
        <p:nvSpPr>
          <p:cNvPr id="4" name="Footer Placeholder 3"/>
          <p:cNvSpPr>
            <a:spLocks noGrp="1"/>
          </p:cNvSpPr>
          <p:nvPr>
            <p:ph type="ftr" sz="quarter" idx="11"/>
          </p:nvPr>
        </p:nvSpPr>
        <p:spPr/>
        <p:txBody>
          <a:bodyPr/>
          <a:lstStyle/>
          <a:p>
            <a:r>
              <a:rPr lang="en-US"/>
              <a:t>PRESENTATION TITLE</a:t>
            </a:r>
            <a:endParaRPr lang="en-US" dirty="0"/>
          </a:p>
        </p:txBody>
      </p:sp>
      <p:sp>
        <p:nvSpPr>
          <p:cNvPr id="5" name="Slide Number Placeholder 4"/>
          <p:cNvSpPr>
            <a:spLocks noGrp="1"/>
          </p:cNvSpPr>
          <p:nvPr>
            <p:ph type="sldNum" sz="quarter" idx="12"/>
          </p:nvPr>
        </p:nvSpPr>
        <p:spPr/>
        <p:txBody>
          <a:bodyPr/>
          <a:lstStyle/>
          <a:p>
            <a:fld id="{5E0C3BBE-9543-48E5-A6E1-C646F9A01966}" type="slidenum">
              <a:rPr lang="en-ID" smtClean="0"/>
              <a:pPr/>
              <a:t>‹#›</a:t>
            </a:fld>
            <a:endParaRPr lang="en-ID" dirty="0"/>
          </a:p>
        </p:txBody>
      </p:sp>
    </p:spTree>
    <p:extLst>
      <p:ext uri="{BB962C8B-B14F-4D97-AF65-F5344CB8AC3E}">
        <p14:creationId xmlns:p14="http://schemas.microsoft.com/office/powerpoint/2010/main" val="3462054401"/>
      </p:ext>
    </p:extLst>
  </p:cSld>
  <p:clrMapOvr>
    <a:masterClrMapping/>
  </p:clrMapOvr>
  <p:hf hdr="0" dt="0"/>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GB"/>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3" name="Date Placeholder 2"/>
          <p:cNvSpPr>
            <a:spLocks noGrp="1"/>
          </p:cNvSpPr>
          <p:nvPr>
            <p:ph type="dt" sz="half" idx="10"/>
          </p:nvPr>
        </p:nvSpPr>
        <p:spPr/>
        <p:txBody>
          <a:bodyPr/>
          <a:lstStyle/>
          <a:p>
            <a:fld id="{89C235CF-BDA2-4E7E-8BBD-350479985E74}" type="datetimeFigureOut">
              <a:rPr lang="en-US" smtClean="0"/>
              <a:pPr/>
              <a:t>9/3/2025</a:t>
            </a:fld>
            <a:endParaRPr lang="en-US" dirty="0"/>
          </a:p>
        </p:txBody>
      </p:sp>
      <p:sp>
        <p:nvSpPr>
          <p:cNvPr id="4" name="Footer Placeholder 3"/>
          <p:cNvSpPr>
            <a:spLocks noGrp="1"/>
          </p:cNvSpPr>
          <p:nvPr>
            <p:ph type="ftr" sz="quarter" idx="11"/>
          </p:nvPr>
        </p:nvSpPr>
        <p:spPr/>
        <p:txBody>
          <a:bodyPr/>
          <a:lstStyle/>
          <a:p>
            <a:r>
              <a:rPr lang="en-US"/>
              <a:t>PRESENTATION TITLE</a:t>
            </a:r>
            <a:endParaRPr lang="en-US" dirty="0"/>
          </a:p>
        </p:txBody>
      </p:sp>
      <p:sp>
        <p:nvSpPr>
          <p:cNvPr id="5" name="Slide Number Placeholder 4"/>
          <p:cNvSpPr>
            <a:spLocks noGrp="1"/>
          </p:cNvSpPr>
          <p:nvPr>
            <p:ph type="sldNum" sz="quarter" idx="12"/>
          </p:nvPr>
        </p:nvSpPr>
        <p:spPr/>
        <p:txBody>
          <a:bodyPr/>
          <a:lstStyle/>
          <a:p>
            <a:fld id="{5E0C3BBE-9543-48E5-A6E1-C646F9A01966}" type="slidenum">
              <a:rPr lang="en-ID" smtClean="0"/>
              <a:pPr/>
              <a:t>‹#›</a:t>
            </a:fld>
            <a:endParaRPr lang="en-ID" dirty="0"/>
          </a:p>
        </p:txBody>
      </p:sp>
    </p:spTree>
    <p:extLst>
      <p:ext uri="{BB962C8B-B14F-4D97-AF65-F5344CB8AC3E}">
        <p14:creationId xmlns:p14="http://schemas.microsoft.com/office/powerpoint/2010/main" val="3126666764"/>
      </p:ext>
    </p:extLst>
  </p:cSld>
  <p:clrMapOvr>
    <a:masterClrMapping/>
  </p:clrMapOvr>
  <p:hf hdr="0" dt="0"/>
</p:sldLayout>
</file>

<file path=ppt/slideLayouts/slideLayout20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E80C50CD-E178-4744-9B35-B2F624D6C5E9}" type="datetimeFigureOut">
              <a:rPr lang="en-US" smtClean="0"/>
              <a:t>9/2/2025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2928497029"/>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9" name="Picture 8" descr="C1-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GB"/>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E80C50CD-E178-4744-9B35-B2F624D6C5E9}" type="datetimeFigureOut">
              <a:rPr lang="en-US" smtClean="0"/>
              <a:t>9/2/2025</a:t>
            </a:fld>
            <a:endParaRPr lang="en-US"/>
          </a:p>
        </p:txBody>
      </p:sp>
      <p:sp>
        <p:nvSpPr>
          <p:cNvPr id="5" name="Footer Placeholder 4"/>
          <p:cNvSpPr>
            <a:spLocks noGrp="1"/>
          </p:cNvSpPr>
          <p:nvPr>
            <p:ph type="ftr" sz="quarter" idx="11"/>
          </p:nvPr>
        </p:nvSpPr>
        <p:spPr>
          <a:xfrm>
            <a:off x="685800" y="381000"/>
            <a:ext cx="6991492" cy="365125"/>
          </a:xfrm>
        </p:spPr>
        <p:txBody>
          <a:bodyPr/>
          <a:lstStyle/>
          <a:p>
            <a:endParaRPr lang="en-US"/>
          </a:p>
        </p:txBody>
      </p:sp>
      <p:sp>
        <p:nvSpPr>
          <p:cNvPr id="6" name="Slide Number Placeholder 5"/>
          <p:cNvSpPr>
            <a:spLocks noGrp="1"/>
          </p:cNvSpPr>
          <p:nvPr>
            <p:ph type="sldNum" sz="quarter" idx="12"/>
          </p:nvPr>
        </p:nvSpPr>
        <p:spPr>
          <a:xfrm>
            <a:off x="10862452" y="381000"/>
            <a:ext cx="643748" cy="365125"/>
          </a:xfrm>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197999757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ntents S08V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36477C-8D55-B4B8-85DD-DAF85A20D8C5}"/>
              </a:ext>
            </a:extLst>
          </p:cNvPr>
          <p:cNvSpPr>
            <a:spLocks noGrp="1"/>
          </p:cNvSpPr>
          <p:nvPr>
            <p:ph type="title"/>
          </p:nvPr>
        </p:nvSpPr>
        <p:spPr>
          <a:xfrm>
            <a:off x="731443" y="586105"/>
            <a:ext cx="10873182" cy="709295"/>
          </a:xfrm>
        </p:spPr>
        <p:txBody>
          <a:bodyPr anchor="t">
            <a:noAutofit/>
          </a:bodyPr>
          <a:lstStyle>
            <a:lvl1pPr>
              <a:defRPr>
                <a:solidFill>
                  <a:schemeClr val="tx1"/>
                </a:solidFill>
              </a:defRPr>
            </a:lvl1pPr>
          </a:lstStyle>
          <a:p>
            <a:r>
              <a:rPr lang="en-US" dirty="0"/>
              <a:t>Click to edit Master title style</a:t>
            </a:r>
            <a:endParaRPr lang="en-ID" dirty="0"/>
          </a:p>
        </p:txBody>
      </p:sp>
      <p:sp>
        <p:nvSpPr>
          <p:cNvPr id="11" name="Slide Number Placeholder 5">
            <a:extLst>
              <a:ext uri="{FF2B5EF4-FFF2-40B4-BE49-F238E27FC236}">
                <a16:creationId xmlns:a16="http://schemas.microsoft.com/office/drawing/2014/main" id="{752E3F75-A181-1CEF-4892-A00A828F0DEC}"/>
              </a:ext>
            </a:extLst>
          </p:cNvPr>
          <p:cNvSpPr>
            <a:spLocks noGrp="1"/>
          </p:cNvSpPr>
          <p:nvPr>
            <p:ph type="sldNum" sz="quarter" idx="4"/>
          </p:nvPr>
        </p:nvSpPr>
        <p:spPr>
          <a:xfrm>
            <a:off x="11058525" y="6409951"/>
            <a:ext cx="546100" cy="273799"/>
          </a:xfrm>
          <a:prstGeom prst="rect">
            <a:avLst/>
          </a:prstGeom>
        </p:spPr>
        <p:txBody>
          <a:bodyPr vert="horz" lIns="91440" tIns="45720" rIns="91440" bIns="45720" rtlCol="0" anchor="b"/>
          <a:lstStyle>
            <a:lvl1pPr algn="r">
              <a:defRPr sz="1200">
                <a:solidFill>
                  <a:schemeClr val="tx1"/>
                </a:solidFill>
                <a:latin typeface="+mn-lt"/>
              </a:defRPr>
            </a:lvl1pPr>
          </a:lstStyle>
          <a:p>
            <a:fld id="{5E0C3BBE-9543-48E5-A6E1-C646F9A01966}" type="slidenum">
              <a:rPr lang="en-ID" smtClean="0"/>
              <a:pPr/>
              <a:t>‹#›</a:t>
            </a:fld>
            <a:endParaRPr lang="en-ID" dirty="0"/>
          </a:p>
        </p:txBody>
      </p:sp>
      <p:cxnSp>
        <p:nvCxnSpPr>
          <p:cNvPr id="16" name="Straight Connector 15">
            <a:extLst>
              <a:ext uri="{FF2B5EF4-FFF2-40B4-BE49-F238E27FC236}">
                <a16:creationId xmlns:a16="http://schemas.microsoft.com/office/drawing/2014/main" id="{0657BBCF-CA9E-FB2C-CA76-82D2795FF965}"/>
              </a:ext>
            </a:extLst>
          </p:cNvPr>
          <p:cNvCxnSpPr>
            <a:cxnSpLocks/>
          </p:cNvCxnSpPr>
          <p:nvPr userDrawn="1"/>
        </p:nvCxnSpPr>
        <p:spPr>
          <a:xfrm>
            <a:off x="587375" y="585690"/>
            <a:ext cx="0" cy="709710"/>
          </a:xfrm>
          <a:prstGeom prst="line">
            <a:avLst/>
          </a:prstGeom>
          <a:ln w="317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1" name="Footer Placeholder 4">
            <a:extLst>
              <a:ext uri="{FF2B5EF4-FFF2-40B4-BE49-F238E27FC236}">
                <a16:creationId xmlns:a16="http://schemas.microsoft.com/office/drawing/2014/main" id="{FC465D62-3382-034B-3BC4-9FA6DDBCBF3D}"/>
              </a:ext>
            </a:extLst>
          </p:cNvPr>
          <p:cNvSpPr>
            <a:spLocks noGrp="1"/>
          </p:cNvSpPr>
          <p:nvPr>
            <p:ph type="ftr" sz="quarter" idx="3"/>
          </p:nvPr>
        </p:nvSpPr>
        <p:spPr>
          <a:xfrm>
            <a:off x="584200" y="6364288"/>
            <a:ext cx="5511800" cy="365125"/>
          </a:xfrm>
          <a:prstGeom prst="rect">
            <a:avLst/>
          </a:prstGeom>
        </p:spPr>
        <p:txBody>
          <a:bodyPr vert="horz" lIns="91440" tIns="45720" rIns="91440" bIns="45720" rtlCol="0" anchor="ctr"/>
          <a:lstStyle>
            <a:lvl1pPr algn="l">
              <a:defRPr lang="en-GB" sz="1200">
                <a:solidFill>
                  <a:schemeClr val="tx1"/>
                </a:solidFill>
              </a:defRPr>
            </a:lvl1pPr>
          </a:lstStyle>
          <a:p>
            <a:r>
              <a:rPr lang="en-US"/>
              <a:t>PRESENTATION TITLE</a:t>
            </a:r>
            <a:endParaRPr lang="en-US" dirty="0"/>
          </a:p>
        </p:txBody>
      </p:sp>
      <p:sp>
        <p:nvSpPr>
          <p:cNvPr id="19" name="Content Placeholder 17">
            <a:extLst>
              <a:ext uri="{FF2B5EF4-FFF2-40B4-BE49-F238E27FC236}">
                <a16:creationId xmlns:a16="http://schemas.microsoft.com/office/drawing/2014/main" id="{D6A9C922-A55E-7618-1823-587FBB425DFB}"/>
              </a:ext>
            </a:extLst>
          </p:cNvPr>
          <p:cNvSpPr>
            <a:spLocks noGrp="1"/>
          </p:cNvSpPr>
          <p:nvPr>
            <p:ph sz="quarter" idx="11"/>
          </p:nvPr>
        </p:nvSpPr>
        <p:spPr>
          <a:xfrm>
            <a:off x="731444" y="1543050"/>
            <a:ext cx="10873181" cy="4486274"/>
          </a:xfrm>
        </p:spPr>
        <p:txBody>
          <a:bodyPr/>
          <a:lstStyle>
            <a:lvl1pPr marL="285750" indent="-285750">
              <a:buClr>
                <a:schemeClr val="accent1"/>
              </a:buClr>
              <a:buFont typeface="Wingdings" panose="05000000000000000000" pitchFamily="2" charset="2"/>
              <a:buChar char="§"/>
              <a:defRPr sz="1800" b="0">
                <a:solidFill>
                  <a:schemeClr val="tx1"/>
                </a:solidFill>
              </a:defRPr>
            </a:lvl1pPr>
            <a:lvl2pPr marL="628673" indent="-171450">
              <a:buClr>
                <a:schemeClr val="accent1"/>
              </a:buClr>
              <a:buFont typeface="Wingdings" panose="05000000000000000000" pitchFamily="2" charset="2"/>
              <a:buChar char="§"/>
              <a:defRPr sz="1050" b="0">
                <a:solidFill>
                  <a:schemeClr val="tx1"/>
                </a:solidFill>
              </a:defRPr>
            </a:lvl2pPr>
            <a:lvl3pPr marL="1085896" indent="-171450">
              <a:buClr>
                <a:schemeClr val="accent1"/>
              </a:buClr>
              <a:buFont typeface="Wingdings" panose="05000000000000000000" pitchFamily="2" charset="2"/>
              <a:buChar char="§"/>
              <a:defRPr sz="1050" b="0">
                <a:solidFill>
                  <a:schemeClr val="tx1"/>
                </a:solidFill>
              </a:defRPr>
            </a:lvl3pPr>
            <a:lvl4pPr marL="1543119" indent="-171450">
              <a:buClr>
                <a:schemeClr val="accent1"/>
              </a:buClr>
              <a:buFont typeface="Wingdings" panose="05000000000000000000" pitchFamily="2" charset="2"/>
              <a:buChar char="§"/>
              <a:defRPr sz="1050" b="0">
                <a:solidFill>
                  <a:schemeClr val="tx1"/>
                </a:solidFill>
              </a:defRPr>
            </a:lvl4pPr>
            <a:lvl5pPr marL="2000341" indent="-171450">
              <a:buClr>
                <a:schemeClr val="accent1"/>
              </a:buClr>
              <a:buFont typeface="Wingdings" panose="05000000000000000000" pitchFamily="2" charset="2"/>
              <a:buChar char="§"/>
              <a:defRPr sz="1050" b="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49897295"/>
      </p:ext>
    </p:extLst>
  </p:cSld>
  <p:clrMapOvr>
    <a:masterClrMapping/>
  </p:clrMapOvr>
  <p:extLst>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Question S09V1">
    <p:spTree>
      <p:nvGrpSpPr>
        <p:cNvPr id="1" name=""/>
        <p:cNvGrpSpPr/>
        <p:nvPr/>
      </p:nvGrpSpPr>
      <p:grpSpPr>
        <a:xfrm>
          <a:off x="0" y="0"/>
          <a:ext cx="0" cy="0"/>
          <a:chOff x="0" y="0"/>
          <a:chExt cx="0" cy="0"/>
        </a:xfrm>
      </p:grpSpPr>
      <p:sp>
        <p:nvSpPr>
          <p:cNvPr id="11" name="Slide Number Placeholder 5">
            <a:extLst>
              <a:ext uri="{FF2B5EF4-FFF2-40B4-BE49-F238E27FC236}">
                <a16:creationId xmlns:a16="http://schemas.microsoft.com/office/drawing/2014/main" id="{752E3F75-A181-1CEF-4892-A00A828F0DEC}"/>
              </a:ext>
            </a:extLst>
          </p:cNvPr>
          <p:cNvSpPr>
            <a:spLocks noGrp="1"/>
          </p:cNvSpPr>
          <p:nvPr>
            <p:ph type="sldNum" sz="quarter" idx="4"/>
          </p:nvPr>
        </p:nvSpPr>
        <p:spPr>
          <a:xfrm>
            <a:off x="11058525" y="6409951"/>
            <a:ext cx="546100" cy="273799"/>
          </a:xfrm>
          <a:prstGeom prst="rect">
            <a:avLst/>
          </a:prstGeom>
        </p:spPr>
        <p:txBody>
          <a:bodyPr vert="horz" lIns="91440" tIns="45720" rIns="91440" bIns="45720" rtlCol="0" anchor="b"/>
          <a:lstStyle>
            <a:lvl1pPr algn="r">
              <a:defRPr sz="1200">
                <a:solidFill>
                  <a:schemeClr val="tx1"/>
                </a:solidFill>
                <a:latin typeface="+mn-lt"/>
              </a:defRPr>
            </a:lvl1pPr>
          </a:lstStyle>
          <a:p>
            <a:fld id="{5E0C3BBE-9543-48E5-A6E1-C646F9A01966}" type="slidenum">
              <a:rPr lang="en-ID" smtClean="0"/>
              <a:pPr/>
              <a:t>‹#›</a:t>
            </a:fld>
            <a:endParaRPr lang="en-ID" dirty="0"/>
          </a:p>
        </p:txBody>
      </p:sp>
      <p:sp>
        <p:nvSpPr>
          <p:cNvPr id="21" name="Footer Placeholder 4">
            <a:extLst>
              <a:ext uri="{FF2B5EF4-FFF2-40B4-BE49-F238E27FC236}">
                <a16:creationId xmlns:a16="http://schemas.microsoft.com/office/drawing/2014/main" id="{FC465D62-3382-034B-3BC4-9FA6DDBCBF3D}"/>
              </a:ext>
            </a:extLst>
          </p:cNvPr>
          <p:cNvSpPr>
            <a:spLocks noGrp="1"/>
          </p:cNvSpPr>
          <p:nvPr>
            <p:ph type="ftr" sz="quarter" idx="3"/>
          </p:nvPr>
        </p:nvSpPr>
        <p:spPr>
          <a:xfrm>
            <a:off x="584200" y="6364288"/>
            <a:ext cx="5511800" cy="365125"/>
          </a:xfrm>
          <a:prstGeom prst="rect">
            <a:avLst/>
          </a:prstGeom>
        </p:spPr>
        <p:txBody>
          <a:bodyPr vert="horz" lIns="91440" tIns="45720" rIns="91440" bIns="45720" rtlCol="0" anchor="ctr"/>
          <a:lstStyle>
            <a:lvl1pPr algn="l">
              <a:defRPr lang="en-GB" sz="1200">
                <a:solidFill>
                  <a:schemeClr val="tx1"/>
                </a:solidFill>
              </a:defRPr>
            </a:lvl1pPr>
          </a:lstStyle>
          <a:p>
            <a:r>
              <a:rPr lang="en-US"/>
              <a:t>PRESENTATION TITLE</a:t>
            </a:r>
            <a:endParaRPr lang="en-US" dirty="0"/>
          </a:p>
        </p:txBody>
      </p:sp>
      <p:sp>
        <p:nvSpPr>
          <p:cNvPr id="37" name="Rectangle 36">
            <a:extLst>
              <a:ext uri="{FF2B5EF4-FFF2-40B4-BE49-F238E27FC236}">
                <a16:creationId xmlns:a16="http://schemas.microsoft.com/office/drawing/2014/main" id="{EB6055E9-E6F7-641B-80FB-0B939D173EF4}"/>
              </a:ext>
            </a:extLst>
          </p:cNvPr>
          <p:cNvSpPr/>
          <p:nvPr userDrawn="1"/>
        </p:nvSpPr>
        <p:spPr>
          <a:xfrm>
            <a:off x="0" y="2567262"/>
            <a:ext cx="5330824" cy="1718988"/>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38" name="Title 1">
            <a:extLst>
              <a:ext uri="{FF2B5EF4-FFF2-40B4-BE49-F238E27FC236}">
                <a16:creationId xmlns:a16="http://schemas.microsoft.com/office/drawing/2014/main" id="{A830DC25-802B-19A0-E4B3-1D633449CFAA}"/>
              </a:ext>
            </a:extLst>
          </p:cNvPr>
          <p:cNvSpPr>
            <a:spLocks noGrp="1"/>
          </p:cNvSpPr>
          <p:nvPr>
            <p:ph type="title" hasCustomPrompt="1"/>
          </p:nvPr>
        </p:nvSpPr>
        <p:spPr>
          <a:xfrm>
            <a:off x="584201" y="2703930"/>
            <a:ext cx="4425950" cy="1445652"/>
          </a:xfrm>
        </p:spPr>
        <p:txBody>
          <a:bodyPr anchor="ctr">
            <a:noAutofit/>
          </a:bodyPr>
          <a:lstStyle>
            <a:lvl1pPr>
              <a:defRPr>
                <a:solidFill>
                  <a:srgbClr val="FFFFFF"/>
                </a:solidFill>
              </a:defRPr>
            </a:lvl1pPr>
          </a:lstStyle>
          <a:p>
            <a:r>
              <a:rPr lang="en-US" dirty="0"/>
              <a:t>Click to edit Master text</a:t>
            </a:r>
            <a:endParaRPr lang="en-ID" dirty="0"/>
          </a:p>
        </p:txBody>
      </p:sp>
      <p:cxnSp>
        <p:nvCxnSpPr>
          <p:cNvPr id="39" name="Straight Connector 38">
            <a:extLst>
              <a:ext uri="{FF2B5EF4-FFF2-40B4-BE49-F238E27FC236}">
                <a16:creationId xmlns:a16="http://schemas.microsoft.com/office/drawing/2014/main" id="{0990EA30-774B-C58A-0F2E-BA47E1EB0D86}"/>
              </a:ext>
            </a:extLst>
          </p:cNvPr>
          <p:cNvCxnSpPr>
            <a:cxnSpLocks/>
          </p:cNvCxnSpPr>
          <p:nvPr userDrawn="1"/>
        </p:nvCxnSpPr>
        <p:spPr>
          <a:xfrm>
            <a:off x="5196888" y="2879224"/>
            <a:ext cx="0" cy="1095064"/>
          </a:xfrm>
          <a:prstGeom prst="line">
            <a:avLst/>
          </a:prstGeom>
          <a:ln w="31750">
            <a:solidFill>
              <a:schemeClr val="accent2"/>
            </a:solidFill>
          </a:ln>
        </p:spPr>
        <p:style>
          <a:lnRef idx="1">
            <a:schemeClr val="accent1"/>
          </a:lnRef>
          <a:fillRef idx="0">
            <a:schemeClr val="accent1"/>
          </a:fillRef>
          <a:effectRef idx="0">
            <a:schemeClr val="accent1"/>
          </a:effectRef>
          <a:fontRef idx="minor">
            <a:schemeClr val="tx1"/>
          </a:fontRef>
        </p:style>
      </p:cxnSp>
      <p:sp>
        <p:nvSpPr>
          <p:cNvPr id="2" name="Text Placeholder 29">
            <a:extLst>
              <a:ext uri="{FF2B5EF4-FFF2-40B4-BE49-F238E27FC236}">
                <a16:creationId xmlns:a16="http://schemas.microsoft.com/office/drawing/2014/main" id="{9BDF026E-254E-B87A-48B7-871E0FA3BF93}"/>
              </a:ext>
            </a:extLst>
          </p:cNvPr>
          <p:cNvSpPr>
            <a:spLocks noGrp="1"/>
          </p:cNvSpPr>
          <p:nvPr>
            <p:ph type="body" sz="quarter" idx="39"/>
          </p:nvPr>
        </p:nvSpPr>
        <p:spPr>
          <a:xfrm>
            <a:off x="6096000" y="1508593"/>
            <a:ext cx="5508619" cy="824940"/>
          </a:xfrm>
          <a:prstGeom prst="rect">
            <a:avLst/>
          </a:prstGeom>
        </p:spPr>
        <p:txBody>
          <a:bodyPr tIns="0" bIns="0" anchor="b">
            <a:noAutofit/>
          </a:bodyPr>
          <a:lstStyle>
            <a:lvl1pPr marL="0" indent="0">
              <a:buNone/>
              <a:defRPr sz="1800" b="1">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
        <p:nvSpPr>
          <p:cNvPr id="4" name="Text Placeholder 29">
            <a:extLst>
              <a:ext uri="{FF2B5EF4-FFF2-40B4-BE49-F238E27FC236}">
                <a16:creationId xmlns:a16="http://schemas.microsoft.com/office/drawing/2014/main" id="{12D822FC-7C13-905B-1DD8-093115672943}"/>
              </a:ext>
            </a:extLst>
          </p:cNvPr>
          <p:cNvSpPr>
            <a:spLocks noGrp="1"/>
          </p:cNvSpPr>
          <p:nvPr>
            <p:ph type="body" sz="quarter" idx="40"/>
          </p:nvPr>
        </p:nvSpPr>
        <p:spPr>
          <a:xfrm>
            <a:off x="6096000" y="2405530"/>
            <a:ext cx="5508619" cy="3052295"/>
          </a:xfrm>
          <a:prstGeom prst="rect">
            <a:avLst/>
          </a:prstGeom>
        </p:spPr>
        <p:txBody>
          <a:bodyPr tIns="0" bIns="0">
            <a:noAutofit/>
          </a:bodyPr>
          <a:lstStyle>
            <a:lvl1pPr marL="0" indent="0">
              <a:buNone/>
              <a:defRPr sz="1600" b="0">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Tree>
    <p:extLst>
      <p:ext uri="{BB962C8B-B14F-4D97-AF65-F5344CB8AC3E}">
        <p14:creationId xmlns:p14="http://schemas.microsoft.com/office/powerpoint/2010/main" val="2100062759"/>
      </p:ext>
    </p:extLst>
  </p:cSld>
  <p:clrMapOvr>
    <a:masterClrMapping/>
  </p:clrMapOvr>
  <p:extLst>
    <p:ext uri="{DCECCB84-F9BA-43D5-87BE-67443E8EF086}">
      <p15:sldGuideLst xmlns:p15="http://schemas.microsoft.com/office/powerpoint/2012/main"/>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 Text Box T20V1">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3A9602D4-D75A-D7F4-FFCF-22F1F764C7A2}"/>
              </a:ext>
            </a:extLst>
          </p:cNvPr>
          <p:cNvSpPr/>
          <p:nvPr userDrawn="1"/>
        </p:nvSpPr>
        <p:spPr>
          <a:xfrm>
            <a:off x="587375" y="0"/>
            <a:ext cx="11017250" cy="2452846"/>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6" name="Text Placeholder 29">
            <a:extLst>
              <a:ext uri="{FF2B5EF4-FFF2-40B4-BE49-F238E27FC236}">
                <a16:creationId xmlns:a16="http://schemas.microsoft.com/office/drawing/2014/main" id="{F28F550A-A637-E065-107C-7C7A9E6C01FA}"/>
              </a:ext>
            </a:extLst>
          </p:cNvPr>
          <p:cNvSpPr>
            <a:spLocks noGrp="1"/>
          </p:cNvSpPr>
          <p:nvPr>
            <p:ph type="body" sz="quarter" idx="39"/>
          </p:nvPr>
        </p:nvSpPr>
        <p:spPr>
          <a:xfrm>
            <a:off x="731442" y="3821174"/>
            <a:ext cx="10873177" cy="323521"/>
          </a:xfrm>
          <a:prstGeom prst="rect">
            <a:avLst/>
          </a:prstGeom>
        </p:spPr>
        <p:txBody>
          <a:bodyPr tIns="0" bIns="0" anchor="ctr">
            <a:noAutofit/>
          </a:bodyPr>
          <a:lstStyle>
            <a:lvl1pPr marL="0" indent="0">
              <a:buNone/>
              <a:defRPr sz="1800" b="1">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
        <p:nvSpPr>
          <p:cNvPr id="7" name="Text Placeholder 29">
            <a:extLst>
              <a:ext uri="{FF2B5EF4-FFF2-40B4-BE49-F238E27FC236}">
                <a16:creationId xmlns:a16="http://schemas.microsoft.com/office/drawing/2014/main" id="{1BDAC654-D9AC-B935-534C-0FF7A6BB04C7}"/>
              </a:ext>
            </a:extLst>
          </p:cNvPr>
          <p:cNvSpPr>
            <a:spLocks noGrp="1"/>
          </p:cNvSpPr>
          <p:nvPr>
            <p:ph type="body" sz="quarter" idx="40"/>
          </p:nvPr>
        </p:nvSpPr>
        <p:spPr>
          <a:xfrm>
            <a:off x="731442" y="4216693"/>
            <a:ext cx="10873177" cy="1734527"/>
          </a:xfrm>
          <a:prstGeom prst="rect">
            <a:avLst/>
          </a:prstGeom>
        </p:spPr>
        <p:txBody>
          <a:bodyPr tIns="0" bIns="0">
            <a:noAutofit/>
          </a:bodyPr>
          <a:lstStyle>
            <a:lvl1pPr marL="0" indent="0">
              <a:buNone/>
              <a:defRPr sz="1600" b="0">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
        <p:nvSpPr>
          <p:cNvPr id="2" name="Title 1">
            <a:extLst>
              <a:ext uri="{FF2B5EF4-FFF2-40B4-BE49-F238E27FC236}">
                <a16:creationId xmlns:a16="http://schemas.microsoft.com/office/drawing/2014/main" id="{1036477C-8D55-B4B8-85DD-DAF85A20D8C5}"/>
              </a:ext>
            </a:extLst>
          </p:cNvPr>
          <p:cNvSpPr>
            <a:spLocks noGrp="1"/>
          </p:cNvSpPr>
          <p:nvPr>
            <p:ph type="title"/>
          </p:nvPr>
        </p:nvSpPr>
        <p:spPr>
          <a:xfrm>
            <a:off x="731443" y="2659380"/>
            <a:ext cx="10873182" cy="769620"/>
          </a:xfrm>
        </p:spPr>
        <p:txBody>
          <a:bodyPr anchor="ctr">
            <a:noAutofit/>
          </a:bodyPr>
          <a:lstStyle>
            <a:lvl1pPr>
              <a:defRPr>
                <a:solidFill>
                  <a:schemeClr val="tx1"/>
                </a:solidFill>
              </a:defRPr>
            </a:lvl1pPr>
          </a:lstStyle>
          <a:p>
            <a:r>
              <a:rPr lang="en-US" dirty="0"/>
              <a:t>Click to edit Master title style</a:t>
            </a:r>
            <a:endParaRPr lang="en-ID" dirty="0"/>
          </a:p>
        </p:txBody>
      </p:sp>
      <p:sp>
        <p:nvSpPr>
          <p:cNvPr id="11" name="Slide Number Placeholder 5">
            <a:extLst>
              <a:ext uri="{FF2B5EF4-FFF2-40B4-BE49-F238E27FC236}">
                <a16:creationId xmlns:a16="http://schemas.microsoft.com/office/drawing/2014/main" id="{752E3F75-A181-1CEF-4892-A00A828F0DEC}"/>
              </a:ext>
            </a:extLst>
          </p:cNvPr>
          <p:cNvSpPr>
            <a:spLocks noGrp="1"/>
          </p:cNvSpPr>
          <p:nvPr>
            <p:ph type="sldNum" sz="quarter" idx="4"/>
          </p:nvPr>
        </p:nvSpPr>
        <p:spPr>
          <a:xfrm>
            <a:off x="11058525" y="6409951"/>
            <a:ext cx="546100" cy="273799"/>
          </a:xfrm>
          <a:prstGeom prst="rect">
            <a:avLst/>
          </a:prstGeom>
        </p:spPr>
        <p:txBody>
          <a:bodyPr vert="horz" lIns="91440" tIns="45720" rIns="91440" bIns="45720" rtlCol="0" anchor="b"/>
          <a:lstStyle>
            <a:lvl1pPr algn="r">
              <a:defRPr sz="1200">
                <a:solidFill>
                  <a:schemeClr val="tx1"/>
                </a:solidFill>
                <a:latin typeface="+mn-lt"/>
              </a:defRPr>
            </a:lvl1pPr>
          </a:lstStyle>
          <a:p>
            <a:fld id="{5E0C3BBE-9543-48E5-A6E1-C646F9A01966}" type="slidenum">
              <a:rPr lang="en-ID" smtClean="0"/>
              <a:pPr/>
              <a:t>‹#›</a:t>
            </a:fld>
            <a:endParaRPr lang="en-ID" dirty="0"/>
          </a:p>
        </p:txBody>
      </p:sp>
      <p:sp>
        <p:nvSpPr>
          <p:cNvPr id="15" name="Picture Placeholder 11">
            <a:extLst>
              <a:ext uri="{FF2B5EF4-FFF2-40B4-BE49-F238E27FC236}">
                <a16:creationId xmlns:a16="http://schemas.microsoft.com/office/drawing/2014/main" id="{62F44640-A9EB-C412-36D2-BCAA7BA09086}"/>
              </a:ext>
            </a:extLst>
          </p:cNvPr>
          <p:cNvSpPr>
            <a:spLocks noGrp="1"/>
          </p:cNvSpPr>
          <p:nvPr>
            <p:ph type="pic" sz="quarter" idx="10"/>
          </p:nvPr>
        </p:nvSpPr>
        <p:spPr>
          <a:xfrm>
            <a:off x="704850" y="0"/>
            <a:ext cx="10782300" cy="2333625"/>
          </a:xfrm>
          <a:prstGeom prst="rect">
            <a:avLst/>
          </a:prstGeom>
          <a:solidFill>
            <a:schemeClr val="accent2">
              <a:lumMod val="20000"/>
              <a:lumOff val="80000"/>
            </a:schemeClr>
          </a:solidFill>
        </p:spPr>
        <p:txBody>
          <a:bodyPr anchor="ctr">
            <a:normAutofit/>
          </a:bodyPr>
          <a:lstStyle>
            <a:lvl1pPr marL="0" indent="0" algn="ctr">
              <a:buNone/>
              <a:defRPr sz="1333">
                <a:solidFill>
                  <a:schemeClr val="tx1"/>
                </a:solidFill>
              </a:defRPr>
            </a:lvl1pPr>
          </a:lstStyle>
          <a:p>
            <a:endParaRPr lang="en-ID"/>
          </a:p>
        </p:txBody>
      </p:sp>
      <p:cxnSp>
        <p:nvCxnSpPr>
          <p:cNvPr id="16" name="Straight Connector 15">
            <a:extLst>
              <a:ext uri="{FF2B5EF4-FFF2-40B4-BE49-F238E27FC236}">
                <a16:creationId xmlns:a16="http://schemas.microsoft.com/office/drawing/2014/main" id="{0657BBCF-CA9E-FB2C-CA76-82D2795FF965}"/>
              </a:ext>
            </a:extLst>
          </p:cNvPr>
          <p:cNvCxnSpPr>
            <a:cxnSpLocks/>
          </p:cNvCxnSpPr>
          <p:nvPr userDrawn="1"/>
        </p:nvCxnSpPr>
        <p:spPr>
          <a:xfrm>
            <a:off x="587375" y="2659380"/>
            <a:ext cx="0" cy="767556"/>
          </a:xfrm>
          <a:prstGeom prst="line">
            <a:avLst/>
          </a:prstGeom>
          <a:ln w="317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1" name="Footer Placeholder 4">
            <a:extLst>
              <a:ext uri="{FF2B5EF4-FFF2-40B4-BE49-F238E27FC236}">
                <a16:creationId xmlns:a16="http://schemas.microsoft.com/office/drawing/2014/main" id="{FC465D62-3382-034B-3BC4-9FA6DDBCBF3D}"/>
              </a:ext>
            </a:extLst>
          </p:cNvPr>
          <p:cNvSpPr>
            <a:spLocks noGrp="1"/>
          </p:cNvSpPr>
          <p:nvPr>
            <p:ph type="ftr" sz="quarter" idx="3"/>
          </p:nvPr>
        </p:nvSpPr>
        <p:spPr>
          <a:xfrm>
            <a:off x="584200" y="6364288"/>
            <a:ext cx="5511800" cy="365125"/>
          </a:xfrm>
          <a:prstGeom prst="rect">
            <a:avLst/>
          </a:prstGeom>
        </p:spPr>
        <p:txBody>
          <a:bodyPr vert="horz" lIns="91440" tIns="45720" rIns="91440" bIns="45720" rtlCol="0" anchor="ctr"/>
          <a:lstStyle>
            <a:lvl1pPr algn="l">
              <a:defRPr lang="en-GB" sz="1200">
                <a:solidFill>
                  <a:schemeClr val="tx1"/>
                </a:solidFill>
              </a:defRPr>
            </a:lvl1pPr>
          </a:lstStyle>
          <a:p>
            <a:r>
              <a:rPr lang="en-US"/>
              <a:t>PRESENTATION TITLE</a:t>
            </a:r>
            <a:endParaRPr lang="en-US" dirty="0"/>
          </a:p>
        </p:txBody>
      </p:sp>
      <p:sp>
        <p:nvSpPr>
          <p:cNvPr id="26" name="Rectangle 25">
            <a:extLst>
              <a:ext uri="{FF2B5EF4-FFF2-40B4-BE49-F238E27FC236}">
                <a16:creationId xmlns:a16="http://schemas.microsoft.com/office/drawing/2014/main" id="{AAAC1303-0EC3-5E1E-D38D-9DAA61834E0B}"/>
              </a:ext>
            </a:extLst>
          </p:cNvPr>
          <p:cNvSpPr/>
          <p:nvPr userDrawn="1"/>
        </p:nvSpPr>
        <p:spPr>
          <a:xfrm rot="5400000">
            <a:off x="6036390" y="1440739"/>
            <a:ext cx="119220" cy="1904998"/>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GB">
              <a:solidFill>
                <a:schemeClr val="tx1"/>
              </a:solidFill>
            </a:endParaRPr>
          </a:p>
        </p:txBody>
      </p:sp>
    </p:spTree>
    <p:extLst>
      <p:ext uri="{BB962C8B-B14F-4D97-AF65-F5344CB8AC3E}">
        <p14:creationId xmlns:p14="http://schemas.microsoft.com/office/powerpoint/2010/main" val="2981762647"/>
      </p:ext>
    </p:extLst>
  </p:cSld>
  <p:clrMapOvr>
    <a:masterClrMapping/>
  </p:clrMapOvr>
  <p:extLst>
    <p:ext uri="{DCECCB84-F9BA-43D5-87BE-67443E8EF086}">
      <p15:sldGuideLst xmlns:p15="http://schemas.microsoft.com/office/powerpoint/2012/main"/>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 Text Box T20V2">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BD442C6-EECF-FD33-A672-5BDA5C831C7A}"/>
              </a:ext>
            </a:extLst>
          </p:cNvPr>
          <p:cNvSpPr/>
          <p:nvPr userDrawn="1"/>
        </p:nvSpPr>
        <p:spPr>
          <a:xfrm>
            <a:off x="6400798" y="844550"/>
            <a:ext cx="5791201" cy="516848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6" name="Text Placeholder 29">
            <a:extLst>
              <a:ext uri="{FF2B5EF4-FFF2-40B4-BE49-F238E27FC236}">
                <a16:creationId xmlns:a16="http://schemas.microsoft.com/office/drawing/2014/main" id="{F28F550A-A637-E065-107C-7C7A9E6C01FA}"/>
              </a:ext>
            </a:extLst>
          </p:cNvPr>
          <p:cNvSpPr>
            <a:spLocks noGrp="1"/>
          </p:cNvSpPr>
          <p:nvPr>
            <p:ph type="body" sz="quarter" idx="39"/>
          </p:nvPr>
        </p:nvSpPr>
        <p:spPr>
          <a:xfrm>
            <a:off x="731443" y="2573973"/>
            <a:ext cx="5364558" cy="610408"/>
          </a:xfrm>
          <a:prstGeom prst="rect">
            <a:avLst/>
          </a:prstGeom>
        </p:spPr>
        <p:txBody>
          <a:bodyPr tIns="0" bIns="0" anchor="b">
            <a:noAutofit/>
          </a:bodyPr>
          <a:lstStyle>
            <a:lvl1pPr marL="0" indent="0">
              <a:buNone/>
              <a:defRPr sz="1800" b="1">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
        <p:nvSpPr>
          <p:cNvPr id="7" name="Text Placeholder 29">
            <a:extLst>
              <a:ext uri="{FF2B5EF4-FFF2-40B4-BE49-F238E27FC236}">
                <a16:creationId xmlns:a16="http://schemas.microsoft.com/office/drawing/2014/main" id="{1BDAC654-D9AC-B935-534C-0FF7A6BB04C7}"/>
              </a:ext>
            </a:extLst>
          </p:cNvPr>
          <p:cNvSpPr>
            <a:spLocks noGrp="1"/>
          </p:cNvSpPr>
          <p:nvPr>
            <p:ph type="body" sz="quarter" idx="40"/>
          </p:nvPr>
        </p:nvSpPr>
        <p:spPr>
          <a:xfrm>
            <a:off x="731443" y="3256377"/>
            <a:ext cx="5364558" cy="2756657"/>
          </a:xfrm>
          <a:prstGeom prst="rect">
            <a:avLst/>
          </a:prstGeom>
        </p:spPr>
        <p:txBody>
          <a:bodyPr tIns="0" bIns="0">
            <a:noAutofit/>
          </a:bodyPr>
          <a:lstStyle>
            <a:lvl1pPr marL="0" indent="0">
              <a:buNone/>
              <a:defRPr sz="1600" b="0">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
        <p:nvSpPr>
          <p:cNvPr id="2" name="Title 1">
            <a:extLst>
              <a:ext uri="{FF2B5EF4-FFF2-40B4-BE49-F238E27FC236}">
                <a16:creationId xmlns:a16="http://schemas.microsoft.com/office/drawing/2014/main" id="{1036477C-8D55-B4B8-85DD-DAF85A20D8C5}"/>
              </a:ext>
            </a:extLst>
          </p:cNvPr>
          <p:cNvSpPr>
            <a:spLocks noGrp="1"/>
          </p:cNvSpPr>
          <p:nvPr>
            <p:ph type="title"/>
          </p:nvPr>
        </p:nvSpPr>
        <p:spPr>
          <a:xfrm>
            <a:off x="731443" y="844965"/>
            <a:ext cx="5364557" cy="1334770"/>
          </a:xfrm>
        </p:spPr>
        <p:txBody>
          <a:bodyPr anchor="t">
            <a:noAutofit/>
          </a:bodyPr>
          <a:lstStyle>
            <a:lvl1pPr>
              <a:defRPr>
                <a:solidFill>
                  <a:schemeClr val="tx1"/>
                </a:solidFill>
              </a:defRPr>
            </a:lvl1pPr>
          </a:lstStyle>
          <a:p>
            <a:r>
              <a:rPr lang="en-US" dirty="0"/>
              <a:t>Click to edit Master title style</a:t>
            </a:r>
            <a:endParaRPr lang="en-ID" dirty="0"/>
          </a:p>
        </p:txBody>
      </p:sp>
      <p:sp>
        <p:nvSpPr>
          <p:cNvPr id="11" name="Slide Number Placeholder 5">
            <a:extLst>
              <a:ext uri="{FF2B5EF4-FFF2-40B4-BE49-F238E27FC236}">
                <a16:creationId xmlns:a16="http://schemas.microsoft.com/office/drawing/2014/main" id="{752E3F75-A181-1CEF-4892-A00A828F0DEC}"/>
              </a:ext>
            </a:extLst>
          </p:cNvPr>
          <p:cNvSpPr>
            <a:spLocks noGrp="1"/>
          </p:cNvSpPr>
          <p:nvPr>
            <p:ph type="sldNum" sz="quarter" idx="4"/>
          </p:nvPr>
        </p:nvSpPr>
        <p:spPr>
          <a:xfrm>
            <a:off x="11058525" y="6409951"/>
            <a:ext cx="546100" cy="273799"/>
          </a:xfrm>
          <a:prstGeom prst="rect">
            <a:avLst/>
          </a:prstGeom>
        </p:spPr>
        <p:txBody>
          <a:bodyPr vert="horz" lIns="91440" tIns="45720" rIns="91440" bIns="45720" rtlCol="0" anchor="b"/>
          <a:lstStyle>
            <a:lvl1pPr algn="r">
              <a:defRPr sz="1200">
                <a:solidFill>
                  <a:schemeClr val="tx1"/>
                </a:solidFill>
                <a:latin typeface="+mn-lt"/>
              </a:defRPr>
            </a:lvl1pPr>
          </a:lstStyle>
          <a:p>
            <a:fld id="{5E0C3BBE-9543-48E5-A6E1-C646F9A01966}" type="slidenum">
              <a:rPr lang="en-ID" smtClean="0"/>
              <a:pPr/>
              <a:t>‹#›</a:t>
            </a:fld>
            <a:endParaRPr lang="en-ID" dirty="0"/>
          </a:p>
        </p:txBody>
      </p:sp>
      <p:sp>
        <p:nvSpPr>
          <p:cNvPr id="15" name="Picture Placeholder 11">
            <a:extLst>
              <a:ext uri="{FF2B5EF4-FFF2-40B4-BE49-F238E27FC236}">
                <a16:creationId xmlns:a16="http://schemas.microsoft.com/office/drawing/2014/main" id="{62F44640-A9EB-C412-36D2-BCAA7BA09086}"/>
              </a:ext>
            </a:extLst>
          </p:cNvPr>
          <p:cNvSpPr>
            <a:spLocks noGrp="1"/>
          </p:cNvSpPr>
          <p:nvPr>
            <p:ph type="pic" sz="quarter" idx="10"/>
          </p:nvPr>
        </p:nvSpPr>
        <p:spPr>
          <a:xfrm>
            <a:off x="6518274" y="962026"/>
            <a:ext cx="5673726" cy="4933948"/>
          </a:xfrm>
          <a:prstGeom prst="rect">
            <a:avLst/>
          </a:prstGeom>
          <a:solidFill>
            <a:schemeClr val="accent2">
              <a:lumMod val="20000"/>
              <a:lumOff val="80000"/>
            </a:schemeClr>
          </a:solidFill>
        </p:spPr>
        <p:txBody>
          <a:bodyPr anchor="ctr">
            <a:normAutofit/>
          </a:bodyPr>
          <a:lstStyle>
            <a:lvl1pPr marL="0" indent="0" algn="ctr">
              <a:buNone/>
              <a:defRPr sz="1333">
                <a:solidFill>
                  <a:schemeClr val="tx1"/>
                </a:solidFill>
              </a:defRPr>
            </a:lvl1pPr>
          </a:lstStyle>
          <a:p>
            <a:endParaRPr lang="en-ID"/>
          </a:p>
        </p:txBody>
      </p:sp>
      <p:cxnSp>
        <p:nvCxnSpPr>
          <p:cNvPr id="16" name="Straight Connector 15">
            <a:extLst>
              <a:ext uri="{FF2B5EF4-FFF2-40B4-BE49-F238E27FC236}">
                <a16:creationId xmlns:a16="http://schemas.microsoft.com/office/drawing/2014/main" id="{0657BBCF-CA9E-FB2C-CA76-82D2795FF965}"/>
              </a:ext>
            </a:extLst>
          </p:cNvPr>
          <p:cNvCxnSpPr>
            <a:cxnSpLocks/>
          </p:cNvCxnSpPr>
          <p:nvPr userDrawn="1"/>
        </p:nvCxnSpPr>
        <p:spPr>
          <a:xfrm>
            <a:off x="587375" y="844550"/>
            <a:ext cx="0" cy="1335600"/>
          </a:xfrm>
          <a:prstGeom prst="line">
            <a:avLst/>
          </a:prstGeom>
          <a:ln w="317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1" name="Footer Placeholder 4">
            <a:extLst>
              <a:ext uri="{FF2B5EF4-FFF2-40B4-BE49-F238E27FC236}">
                <a16:creationId xmlns:a16="http://schemas.microsoft.com/office/drawing/2014/main" id="{FC465D62-3382-034B-3BC4-9FA6DDBCBF3D}"/>
              </a:ext>
            </a:extLst>
          </p:cNvPr>
          <p:cNvSpPr>
            <a:spLocks noGrp="1"/>
          </p:cNvSpPr>
          <p:nvPr>
            <p:ph type="ftr" sz="quarter" idx="3"/>
          </p:nvPr>
        </p:nvSpPr>
        <p:spPr>
          <a:xfrm>
            <a:off x="584200" y="6364288"/>
            <a:ext cx="5511800" cy="365125"/>
          </a:xfrm>
          <a:prstGeom prst="rect">
            <a:avLst/>
          </a:prstGeom>
        </p:spPr>
        <p:txBody>
          <a:bodyPr vert="horz" lIns="91440" tIns="45720" rIns="91440" bIns="45720" rtlCol="0" anchor="ctr"/>
          <a:lstStyle>
            <a:lvl1pPr algn="l">
              <a:defRPr lang="en-GB" sz="1200">
                <a:solidFill>
                  <a:schemeClr val="tx1"/>
                </a:solidFill>
              </a:defRPr>
            </a:lvl1pPr>
          </a:lstStyle>
          <a:p>
            <a:r>
              <a:rPr lang="en-US"/>
              <a:t>PRESENTATION TITLE</a:t>
            </a:r>
            <a:endParaRPr lang="en-US" dirty="0"/>
          </a:p>
        </p:txBody>
      </p:sp>
      <p:sp>
        <p:nvSpPr>
          <p:cNvPr id="14" name="Rectangle 13">
            <a:extLst>
              <a:ext uri="{FF2B5EF4-FFF2-40B4-BE49-F238E27FC236}">
                <a16:creationId xmlns:a16="http://schemas.microsoft.com/office/drawing/2014/main" id="{EF328576-5150-CD3D-CA2F-222FFB2D228B}"/>
              </a:ext>
            </a:extLst>
          </p:cNvPr>
          <p:cNvSpPr/>
          <p:nvPr userDrawn="1"/>
        </p:nvSpPr>
        <p:spPr>
          <a:xfrm>
            <a:off x="6400798" y="2476501"/>
            <a:ext cx="117475" cy="1904998"/>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GB">
              <a:solidFill>
                <a:schemeClr val="tx1"/>
              </a:solidFill>
            </a:endParaRPr>
          </a:p>
        </p:txBody>
      </p:sp>
    </p:spTree>
    <p:extLst>
      <p:ext uri="{BB962C8B-B14F-4D97-AF65-F5344CB8AC3E}">
        <p14:creationId xmlns:p14="http://schemas.microsoft.com/office/powerpoint/2010/main" val="4059785727"/>
      </p:ext>
    </p:extLst>
  </p:cSld>
  <p:clrMapOvr>
    <a:masterClrMapping/>
  </p:clrMapOvr>
  <p:extLst>
    <p:ext uri="{DCECCB84-F9BA-43D5-87BE-67443E8EF086}">
      <p15:sldGuideLst xmlns:p15="http://schemas.microsoft.com/office/powerpoint/2012/main"/>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 Text Box T20V3">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E048E2C7-E138-739F-9BB2-FE2FD28A155A}"/>
              </a:ext>
            </a:extLst>
          </p:cNvPr>
          <p:cNvGrpSpPr/>
          <p:nvPr userDrawn="1"/>
        </p:nvGrpSpPr>
        <p:grpSpPr>
          <a:xfrm flipH="1">
            <a:off x="0" y="844550"/>
            <a:ext cx="4079875" cy="5168484"/>
            <a:chOff x="6400798" y="844550"/>
            <a:chExt cx="4079875" cy="5168484"/>
          </a:xfrm>
        </p:grpSpPr>
        <p:sp>
          <p:nvSpPr>
            <p:cNvPr id="10" name="Rectangle 9">
              <a:extLst>
                <a:ext uri="{FF2B5EF4-FFF2-40B4-BE49-F238E27FC236}">
                  <a16:creationId xmlns:a16="http://schemas.microsoft.com/office/drawing/2014/main" id="{FBD442C6-EECF-FD33-A672-5BDA5C831C7A}"/>
                </a:ext>
              </a:extLst>
            </p:cNvPr>
            <p:cNvSpPr/>
            <p:nvPr userDrawn="1"/>
          </p:nvSpPr>
          <p:spPr>
            <a:xfrm flipH="1">
              <a:off x="6400798" y="844550"/>
              <a:ext cx="4079875" cy="516848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4" name="Rectangle 13">
              <a:extLst>
                <a:ext uri="{FF2B5EF4-FFF2-40B4-BE49-F238E27FC236}">
                  <a16:creationId xmlns:a16="http://schemas.microsoft.com/office/drawing/2014/main" id="{EF328576-5150-CD3D-CA2F-222FFB2D228B}"/>
                </a:ext>
              </a:extLst>
            </p:cNvPr>
            <p:cNvSpPr/>
            <p:nvPr userDrawn="1"/>
          </p:nvSpPr>
          <p:spPr>
            <a:xfrm flipH="1">
              <a:off x="6400798" y="2476501"/>
              <a:ext cx="117475" cy="1904998"/>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grpSp>
      <p:sp>
        <p:nvSpPr>
          <p:cNvPr id="6" name="Text Placeholder 29">
            <a:extLst>
              <a:ext uri="{FF2B5EF4-FFF2-40B4-BE49-F238E27FC236}">
                <a16:creationId xmlns:a16="http://schemas.microsoft.com/office/drawing/2014/main" id="{F28F550A-A637-E065-107C-7C7A9E6C01FA}"/>
              </a:ext>
            </a:extLst>
          </p:cNvPr>
          <p:cNvSpPr>
            <a:spLocks noGrp="1"/>
          </p:cNvSpPr>
          <p:nvPr>
            <p:ph type="body" sz="quarter" idx="39"/>
          </p:nvPr>
        </p:nvSpPr>
        <p:spPr>
          <a:xfrm>
            <a:off x="5001816" y="2573973"/>
            <a:ext cx="6602807" cy="610408"/>
          </a:xfrm>
          <a:prstGeom prst="rect">
            <a:avLst/>
          </a:prstGeom>
          <a:solidFill>
            <a:schemeClr val="accent1"/>
          </a:solidFill>
        </p:spPr>
        <p:txBody>
          <a:bodyPr tIns="0" bIns="0" anchor="ctr">
            <a:noAutofit/>
          </a:bodyPr>
          <a:lstStyle>
            <a:lvl1pPr marL="0" indent="0">
              <a:buNone/>
              <a:defRPr sz="1800" b="1">
                <a:solidFill>
                  <a:srgbClr val="FFFFFF"/>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
        <p:nvSpPr>
          <p:cNvPr id="7" name="Text Placeholder 29">
            <a:extLst>
              <a:ext uri="{FF2B5EF4-FFF2-40B4-BE49-F238E27FC236}">
                <a16:creationId xmlns:a16="http://schemas.microsoft.com/office/drawing/2014/main" id="{1BDAC654-D9AC-B935-534C-0FF7A6BB04C7}"/>
              </a:ext>
            </a:extLst>
          </p:cNvPr>
          <p:cNvSpPr>
            <a:spLocks noGrp="1"/>
          </p:cNvSpPr>
          <p:nvPr>
            <p:ph type="body" sz="quarter" idx="40"/>
          </p:nvPr>
        </p:nvSpPr>
        <p:spPr>
          <a:xfrm>
            <a:off x="5001816" y="3256377"/>
            <a:ext cx="6602807" cy="2756657"/>
          </a:xfrm>
          <a:prstGeom prst="rect">
            <a:avLst/>
          </a:prstGeom>
          <a:solidFill>
            <a:schemeClr val="accent1"/>
          </a:solidFill>
        </p:spPr>
        <p:txBody>
          <a:bodyPr lIns="91440" tIns="126000" rIns="91440" bIns="0">
            <a:noAutofit/>
          </a:bodyPr>
          <a:lstStyle>
            <a:lvl1pPr marL="0" indent="0">
              <a:buNone/>
              <a:defRPr sz="1600" b="0">
                <a:solidFill>
                  <a:srgbClr val="FFFFFF"/>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
        <p:nvSpPr>
          <p:cNvPr id="2" name="Title 1">
            <a:extLst>
              <a:ext uri="{FF2B5EF4-FFF2-40B4-BE49-F238E27FC236}">
                <a16:creationId xmlns:a16="http://schemas.microsoft.com/office/drawing/2014/main" id="{1036477C-8D55-B4B8-85DD-DAF85A20D8C5}"/>
              </a:ext>
            </a:extLst>
          </p:cNvPr>
          <p:cNvSpPr>
            <a:spLocks noGrp="1"/>
          </p:cNvSpPr>
          <p:nvPr>
            <p:ph type="title"/>
          </p:nvPr>
        </p:nvSpPr>
        <p:spPr>
          <a:xfrm>
            <a:off x="5001817" y="844965"/>
            <a:ext cx="6602808" cy="1334770"/>
          </a:xfrm>
        </p:spPr>
        <p:txBody>
          <a:bodyPr anchor="t">
            <a:noAutofit/>
          </a:bodyPr>
          <a:lstStyle>
            <a:lvl1pPr>
              <a:defRPr>
                <a:solidFill>
                  <a:schemeClr val="tx1"/>
                </a:solidFill>
              </a:defRPr>
            </a:lvl1pPr>
          </a:lstStyle>
          <a:p>
            <a:r>
              <a:rPr lang="en-US" dirty="0"/>
              <a:t>Click to edit Master title style</a:t>
            </a:r>
            <a:endParaRPr lang="en-ID" dirty="0"/>
          </a:p>
        </p:txBody>
      </p:sp>
      <p:sp>
        <p:nvSpPr>
          <p:cNvPr id="11" name="Slide Number Placeholder 5">
            <a:extLst>
              <a:ext uri="{FF2B5EF4-FFF2-40B4-BE49-F238E27FC236}">
                <a16:creationId xmlns:a16="http://schemas.microsoft.com/office/drawing/2014/main" id="{752E3F75-A181-1CEF-4892-A00A828F0DEC}"/>
              </a:ext>
            </a:extLst>
          </p:cNvPr>
          <p:cNvSpPr>
            <a:spLocks noGrp="1"/>
          </p:cNvSpPr>
          <p:nvPr>
            <p:ph type="sldNum" sz="quarter" idx="4"/>
          </p:nvPr>
        </p:nvSpPr>
        <p:spPr>
          <a:xfrm>
            <a:off x="11058525" y="6409951"/>
            <a:ext cx="546100" cy="273799"/>
          </a:xfrm>
          <a:prstGeom prst="rect">
            <a:avLst/>
          </a:prstGeom>
        </p:spPr>
        <p:txBody>
          <a:bodyPr vert="horz" lIns="91440" tIns="45720" rIns="91440" bIns="45720" rtlCol="0" anchor="b"/>
          <a:lstStyle>
            <a:lvl1pPr algn="r">
              <a:defRPr sz="1200">
                <a:solidFill>
                  <a:schemeClr val="tx1"/>
                </a:solidFill>
                <a:latin typeface="+mn-lt"/>
              </a:defRPr>
            </a:lvl1pPr>
          </a:lstStyle>
          <a:p>
            <a:fld id="{5E0C3BBE-9543-48E5-A6E1-C646F9A01966}" type="slidenum">
              <a:rPr lang="en-ID" smtClean="0"/>
              <a:pPr/>
              <a:t>‹#›</a:t>
            </a:fld>
            <a:endParaRPr lang="en-ID" dirty="0"/>
          </a:p>
        </p:txBody>
      </p:sp>
      <p:sp>
        <p:nvSpPr>
          <p:cNvPr id="15" name="Picture Placeholder 11">
            <a:extLst>
              <a:ext uri="{FF2B5EF4-FFF2-40B4-BE49-F238E27FC236}">
                <a16:creationId xmlns:a16="http://schemas.microsoft.com/office/drawing/2014/main" id="{62F44640-A9EB-C412-36D2-BCAA7BA09086}"/>
              </a:ext>
            </a:extLst>
          </p:cNvPr>
          <p:cNvSpPr>
            <a:spLocks noGrp="1"/>
          </p:cNvSpPr>
          <p:nvPr>
            <p:ph type="pic" sz="quarter" idx="10"/>
          </p:nvPr>
        </p:nvSpPr>
        <p:spPr>
          <a:xfrm>
            <a:off x="0" y="962026"/>
            <a:ext cx="3962400" cy="4933948"/>
          </a:xfrm>
          <a:prstGeom prst="rect">
            <a:avLst/>
          </a:prstGeom>
          <a:solidFill>
            <a:schemeClr val="accent2">
              <a:lumMod val="20000"/>
              <a:lumOff val="80000"/>
            </a:schemeClr>
          </a:solidFill>
        </p:spPr>
        <p:txBody>
          <a:bodyPr anchor="ctr">
            <a:normAutofit/>
          </a:bodyPr>
          <a:lstStyle>
            <a:lvl1pPr marL="0" indent="0" algn="ctr">
              <a:buNone/>
              <a:defRPr sz="1333">
                <a:solidFill>
                  <a:schemeClr val="tx1"/>
                </a:solidFill>
              </a:defRPr>
            </a:lvl1pPr>
          </a:lstStyle>
          <a:p>
            <a:endParaRPr lang="en-ID"/>
          </a:p>
        </p:txBody>
      </p:sp>
      <p:cxnSp>
        <p:nvCxnSpPr>
          <p:cNvPr id="16" name="Straight Connector 15">
            <a:extLst>
              <a:ext uri="{FF2B5EF4-FFF2-40B4-BE49-F238E27FC236}">
                <a16:creationId xmlns:a16="http://schemas.microsoft.com/office/drawing/2014/main" id="{0657BBCF-CA9E-FB2C-CA76-82D2795FF965}"/>
              </a:ext>
            </a:extLst>
          </p:cNvPr>
          <p:cNvCxnSpPr>
            <a:cxnSpLocks/>
          </p:cNvCxnSpPr>
          <p:nvPr userDrawn="1"/>
        </p:nvCxnSpPr>
        <p:spPr>
          <a:xfrm>
            <a:off x="4857749" y="844550"/>
            <a:ext cx="0" cy="1335600"/>
          </a:xfrm>
          <a:prstGeom prst="line">
            <a:avLst/>
          </a:prstGeom>
          <a:ln w="317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1" name="Footer Placeholder 4">
            <a:extLst>
              <a:ext uri="{FF2B5EF4-FFF2-40B4-BE49-F238E27FC236}">
                <a16:creationId xmlns:a16="http://schemas.microsoft.com/office/drawing/2014/main" id="{FC465D62-3382-034B-3BC4-9FA6DDBCBF3D}"/>
              </a:ext>
            </a:extLst>
          </p:cNvPr>
          <p:cNvSpPr>
            <a:spLocks noGrp="1"/>
          </p:cNvSpPr>
          <p:nvPr>
            <p:ph type="ftr" sz="quarter" idx="3"/>
          </p:nvPr>
        </p:nvSpPr>
        <p:spPr>
          <a:xfrm>
            <a:off x="584200" y="6364288"/>
            <a:ext cx="5511800" cy="365125"/>
          </a:xfrm>
          <a:prstGeom prst="rect">
            <a:avLst/>
          </a:prstGeom>
        </p:spPr>
        <p:txBody>
          <a:bodyPr vert="horz" lIns="91440" tIns="45720" rIns="91440" bIns="45720" rtlCol="0" anchor="ctr"/>
          <a:lstStyle>
            <a:lvl1pPr algn="l">
              <a:defRPr lang="en-GB" sz="1200">
                <a:solidFill>
                  <a:schemeClr val="tx1"/>
                </a:solidFill>
              </a:defRPr>
            </a:lvl1pPr>
          </a:lstStyle>
          <a:p>
            <a:r>
              <a:rPr lang="en-US"/>
              <a:t>PRESENTATION TITLE</a:t>
            </a:r>
            <a:endParaRPr lang="en-US" dirty="0"/>
          </a:p>
        </p:txBody>
      </p:sp>
    </p:spTree>
    <p:extLst>
      <p:ext uri="{BB962C8B-B14F-4D97-AF65-F5344CB8AC3E}">
        <p14:creationId xmlns:p14="http://schemas.microsoft.com/office/powerpoint/2010/main" val="3474393961"/>
      </p:ext>
    </p:extLst>
  </p:cSld>
  <p:clrMapOvr>
    <a:masterClrMapping/>
  </p:clrMapOvr>
  <p:extLst>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 Text Box T20V4">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BD442C6-EECF-FD33-A672-5BDA5C831C7A}"/>
              </a:ext>
            </a:extLst>
          </p:cNvPr>
          <p:cNvSpPr/>
          <p:nvPr userDrawn="1"/>
        </p:nvSpPr>
        <p:spPr>
          <a:xfrm>
            <a:off x="587376" y="1394875"/>
            <a:ext cx="4558024" cy="406783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1" name="Slide Number Placeholder 5">
            <a:extLst>
              <a:ext uri="{FF2B5EF4-FFF2-40B4-BE49-F238E27FC236}">
                <a16:creationId xmlns:a16="http://schemas.microsoft.com/office/drawing/2014/main" id="{752E3F75-A181-1CEF-4892-A00A828F0DEC}"/>
              </a:ext>
            </a:extLst>
          </p:cNvPr>
          <p:cNvSpPr>
            <a:spLocks noGrp="1"/>
          </p:cNvSpPr>
          <p:nvPr>
            <p:ph type="sldNum" sz="quarter" idx="4"/>
          </p:nvPr>
        </p:nvSpPr>
        <p:spPr>
          <a:xfrm>
            <a:off x="11058525" y="6409951"/>
            <a:ext cx="546100" cy="273799"/>
          </a:xfrm>
          <a:prstGeom prst="rect">
            <a:avLst/>
          </a:prstGeom>
        </p:spPr>
        <p:txBody>
          <a:bodyPr vert="horz" lIns="91440" tIns="45720" rIns="91440" bIns="45720" rtlCol="0" anchor="b"/>
          <a:lstStyle>
            <a:lvl1pPr algn="r">
              <a:defRPr sz="1200">
                <a:solidFill>
                  <a:schemeClr val="tx1"/>
                </a:solidFill>
                <a:latin typeface="+mn-lt"/>
              </a:defRPr>
            </a:lvl1pPr>
          </a:lstStyle>
          <a:p>
            <a:fld id="{5E0C3BBE-9543-48E5-A6E1-C646F9A01966}" type="slidenum">
              <a:rPr lang="en-ID" smtClean="0"/>
              <a:pPr/>
              <a:t>‹#›</a:t>
            </a:fld>
            <a:endParaRPr lang="en-ID" dirty="0"/>
          </a:p>
        </p:txBody>
      </p:sp>
      <p:sp>
        <p:nvSpPr>
          <p:cNvPr id="15" name="Picture Placeholder 11">
            <a:extLst>
              <a:ext uri="{FF2B5EF4-FFF2-40B4-BE49-F238E27FC236}">
                <a16:creationId xmlns:a16="http://schemas.microsoft.com/office/drawing/2014/main" id="{62F44640-A9EB-C412-36D2-BCAA7BA09086}"/>
              </a:ext>
            </a:extLst>
          </p:cNvPr>
          <p:cNvSpPr>
            <a:spLocks noGrp="1"/>
          </p:cNvSpPr>
          <p:nvPr>
            <p:ph type="pic" sz="quarter" idx="10"/>
          </p:nvPr>
        </p:nvSpPr>
        <p:spPr>
          <a:xfrm>
            <a:off x="704849" y="1515531"/>
            <a:ext cx="4323075" cy="3826522"/>
          </a:xfrm>
          <a:prstGeom prst="rect">
            <a:avLst/>
          </a:prstGeom>
          <a:solidFill>
            <a:schemeClr val="accent2">
              <a:lumMod val="20000"/>
              <a:lumOff val="80000"/>
            </a:schemeClr>
          </a:solidFill>
        </p:spPr>
        <p:txBody>
          <a:bodyPr anchor="ctr">
            <a:normAutofit/>
          </a:bodyPr>
          <a:lstStyle>
            <a:lvl1pPr marL="0" indent="0" algn="ctr">
              <a:buNone/>
              <a:defRPr sz="1333">
                <a:solidFill>
                  <a:schemeClr val="tx1"/>
                </a:solidFill>
              </a:defRPr>
            </a:lvl1pPr>
          </a:lstStyle>
          <a:p>
            <a:endParaRPr lang="en-ID"/>
          </a:p>
        </p:txBody>
      </p:sp>
      <p:sp>
        <p:nvSpPr>
          <p:cNvPr id="21" name="Footer Placeholder 4">
            <a:extLst>
              <a:ext uri="{FF2B5EF4-FFF2-40B4-BE49-F238E27FC236}">
                <a16:creationId xmlns:a16="http://schemas.microsoft.com/office/drawing/2014/main" id="{FC465D62-3382-034B-3BC4-9FA6DDBCBF3D}"/>
              </a:ext>
            </a:extLst>
          </p:cNvPr>
          <p:cNvSpPr>
            <a:spLocks noGrp="1"/>
          </p:cNvSpPr>
          <p:nvPr>
            <p:ph type="ftr" sz="quarter" idx="3"/>
          </p:nvPr>
        </p:nvSpPr>
        <p:spPr>
          <a:xfrm>
            <a:off x="584200" y="6364288"/>
            <a:ext cx="5511800" cy="365125"/>
          </a:xfrm>
          <a:prstGeom prst="rect">
            <a:avLst/>
          </a:prstGeom>
        </p:spPr>
        <p:txBody>
          <a:bodyPr vert="horz" lIns="91440" tIns="45720" rIns="91440" bIns="45720" rtlCol="0" anchor="ctr"/>
          <a:lstStyle>
            <a:lvl1pPr algn="l">
              <a:defRPr lang="en-GB" sz="1200">
                <a:solidFill>
                  <a:schemeClr val="tx1"/>
                </a:solidFill>
              </a:defRPr>
            </a:lvl1pPr>
          </a:lstStyle>
          <a:p>
            <a:r>
              <a:rPr lang="en-US"/>
              <a:t>PRESENTATION TITLE</a:t>
            </a:r>
            <a:endParaRPr lang="en-US" dirty="0"/>
          </a:p>
        </p:txBody>
      </p:sp>
      <p:sp>
        <p:nvSpPr>
          <p:cNvPr id="14" name="Rectangle 13">
            <a:extLst>
              <a:ext uri="{FF2B5EF4-FFF2-40B4-BE49-F238E27FC236}">
                <a16:creationId xmlns:a16="http://schemas.microsoft.com/office/drawing/2014/main" id="{EF328576-5150-CD3D-CA2F-222FFB2D228B}"/>
              </a:ext>
            </a:extLst>
          </p:cNvPr>
          <p:cNvSpPr/>
          <p:nvPr userDrawn="1"/>
        </p:nvSpPr>
        <p:spPr>
          <a:xfrm>
            <a:off x="587375" y="2476293"/>
            <a:ext cx="117475" cy="1904998"/>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GB">
              <a:solidFill>
                <a:schemeClr val="tx1"/>
              </a:solidFill>
            </a:endParaRPr>
          </a:p>
        </p:txBody>
      </p:sp>
      <p:sp>
        <p:nvSpPr>
          <p:cNvPr id="3" name="Rectangle 2">
            <a:extLst>
              <a:ext uri="{FF2B5EF4-FFF2-40B4-BE49-F238E27FC236}">
                <a16:creationId xmlns:a16="http://schemas.microsoft.com/office/drawing/2014/main" id="{C0033A8B-FF98-1E02-BE1A-38B8A2DBADF2}"/>
              </a:ext>
            </a:extLst>
          </p:cNvPr>
          <p:cNvSpPr/>
          <p:nvPr userDrawn="1"/>
        </p:nvSpPr>
        <p:spPr>
          <a:xfrm>
            <a:off x="5027925" y="2476293"/>
            <a:ext cx="117475" cy="1904998"/>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GB">
              <a:solidFill>
                <a:schemeClr val="tx1"/>
              </a:solidFill>
            </a:endParaRPr>
          </a:p>
        </p:txBody>
      </p:sp>
      <p:sp>
        <p:nvSpPr>
          <p:cNvPr id="8" name="Text Placeholder 29">
            <a:extLst>
              <a:ext uri="{FF2B5EF4-FFF2-40B4-BE49-F238E27FC236}">
                <a16:creationId xmlns:a16="http://schemas.microsoft.com/office/drawing/2014/main" id="{F28F550A-A637-E065-107C-7C7A9E6C01FA}"/>
              </a:ext>
            </a:extLst>
          </p:cNvPr>
          <p:cNvSpPr>
            <a:spLocks noGrp="1"/>
          </p:cNvSpPr>
          <p:nvPr>
            <p:ph type="body" sz="quarter" idx="39"/>
          </p:nvPr>
        </p:nvSpPr>
        <p:spPr>
          <a:xfrm>
            <a:off x="6240067" y="2573973"/>
            <a:ext cx="5364558" cy="610408"/>
          </a:xfrm>
          <a:prstGeom prst="rect">
            <a:avLst/>
          </a:prstGeom>
        </p:spPr>
        <p:txBody>
          <a:bodyPr tIns="0" bIns="0" anchor="b">
            <a:noAutofit/>
          </a:bodyPr>
          <a:lstStyle>
            <a:lvl1pPr marL="0" indent="0">
              <a:buNone/>
              <a:defRPr sz="1800" b="1">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
        <p:nvSpPr>
          <p:cNvPr id="9" name="Text Placeholder 29">
            <a:extLst>
              <a:ext uri="{FF2B5EF4-FFF2-40B4-BE49-F238E27FC236}">
                <a16:creationId xmlns:a16="http://schemas.microsoft.com/office/drawing/2014/main" id="{1BDAC654-D9AC-B935-534C-0FF7A6BB04C7}"/>
              </a:ext>
            </a:extLst>
          </p:cNvPr>
          <p:cNvSpPr>
            <a:spLocks noGrp="1"/>
          </p:cNvSpPr>
          <p:nvPr>
            <p:ph type="body" sz="quarter" idx="40"/>
          </p:nvPr>
        </p:nvSpPr>
        <p:spPr>
          <a:xfrm>
            <a:off x="6240067" y="3256378"/>
            <a:ext cx="5364558" cy="2206331"/>
          </a:xfrm>
          <a:prstGeom prst="rect">
            <a:avLst/>
          </a:prstGeom>
        </p:spPr>
        <p:txBody>
          <a:bodyPr tIns="0" bIns="0">
            <a:noAutofit/>
          </a:bodyPr>
          <a:lstStyle>
            <a:lvl1pPr marL="0" indent="0">
              <a:buNone/>
              <a:defRPr sz="1600" b="0">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
        <p:nvSpPr>
          <p:cNvPr id="12" name="Title 1">
            <a:extLst>
              <a:ext uri="{FF2B5EF4-FFF2-40B4-BE49-F238E27FC236}">
                <a16:creationId xmlns:a16="http://schemas.microsoft.com/office/drawing/2014/main" id="{1036477C-8D55-B4B8-85DD-DAF85A20D8C5}"/>
              </a:ext>
            </a:extLst>
          </p:cNvPr>
          <p:cNvSpPr>
            <a:spLocks noGrp="1"/>
          </p:cNvSpPr>
          <p:nvPr>
            <p:ph type="title"/>
          </p:nvPr>
        </p:nvSpPr>
        <p:spPr>
          <a:xfrm>
            <a:off x="6240067" y="844965"/>
            <a:ext cx="5364557" cy="1334770"/>
          </a:xfrm>
        </p:spPr>
        <p:txBody>
          <a:bodyPr anchor="t">
            <a:noAutofit/>
          </a:bodyPr>
          <a:lstStyle>
            <a:lvl1pPr>
              <a:defRPr>
                <a:solidFill>
                  <a:schemeClr val="tx1"/>
                </a:solidFill>
              </a:defRPr>
            </a:lvl1pPr>
          </a:lstStyle>
          <a:p>
            <a:r>
              <a:rPr lang="en-US" dirty="0"/>
              <a:t>Click to edit Master title style</a:t>
            </a:r>
            <a:endParaRPr lang="en-ID" dirty="0"/>
          </a:p>
        </p:txBody>
      </p:sp>
      <p:cxnSp>
        <p:nvCxnSpPr>
          <p:cNvPr id="13" name="Straight Connector 12">
            <a:extLst>
              <a:ext uri="{FF2B5EF4-FFF2-40B4-BE49-F238E27FC236}">
                <a16:creationId xmlns:a16="http://schemas.microsoft.com/office/drawing/2014/main" id="{0657BBCF-CA9E-FB2C-CA76-82D2795FF965}"/>
              </a:ext>
            </a:extLst>
          </p:cNvPr>
          <p:cNvCxnSpPr>
            <a:cxnSpLocks/>
          </p:cNvCxnSpPr>
          <p:nvPr userDrawn="1"/>
        </p:nvCxnSpPr>
        <p:spPr>
          <a:xfrm>
            <a:off x="6095999" y="844550"/>
            <a:ext cx="0" cy="1335600"/>
          </a:xfrm>
          <a:prstGeom prst="line">
            <a:avLst/>
          </a:prstGeom>
          <a:ln w="317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87261975"/>
      </p:ext>
    </p:extLst>
  </p:cSld>
  <p:clrMapOvr>
    <a:masterClrMapping/>
  </p:clrMapOvr>
  <p:extLst>
    <p:ext uri="{DCECCB84-F9BA-43D5-87BE-67443E8EF086}">
      <p15:sldGuideLst xmlns:p15="http://schemas.microsoft.com/office/powerpoint/2012/main"/>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 Text Box T20V5">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B4AC0811-B538-6793-87C0-3D6ED1AC6059}"/>
              </a:ext>
            </a:extLst>
          </p:cNvPr>
          <p:cNvGrpSpPr/>
          <p:nvPr userDrawn="1"/>
        </p:nvGrpSpPr>
        <p:grpSpPr>
          <a:xfrm rot="16200000">
            <a:off x="1643620" y="1669495"/>
            <a:ext cx="2922586" cy="6209826"/>
            <a:chOff x="2224091" y="-1834672"/>
            <a:chExt cx="2922586" cy="6209826"/>
          </a:xfrm>
        </p:grpSpPr>
        <p:sp>
          <p:nvSpPr>
            <p:cNvPr id="5" name="Rectangle 4">
              <a:extLst>
                <a:ext uri="{FF2B5EF4-FFF2-40B4-BE49-F238E27FC236}">
                  <a16:creationId xmlns:a16="http://schemas.microsoft.com/office/drawing/2014/main" id="{49286371-865F-C37D-9350-2A89CD104834}"/>
                </a:ext>
              </a:extLst>
            </p:cNvPr>
            <p:cNvSpPr/>
            <p:nvPr userDrawn="1"/>
          </p:nvSpPr>
          <p:spPr>
            <a:xfrm>
              <a:off x="2224091" y="-1834672"/>
              <a:ext cx="2922582" cy="6209826"/>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8" name="Freeform: Shape 7">
              <a:extLst>
                <a:ext uri="{FF2B5EF4-FFF2-40B4-BE49-F238E27FC236}">
                  <a16:creationId xmlns:a16="http://schemas.microsoft.com/office/drawing/2014/main" id="{0C2FC66A-70C2-DBA2-3626-C933F4A5FF1E}"/>
                </a:ext>
              </a:extLst>
            </p:cNvPr>
            <p:cNvSpPr/>
            <p:nvPr userDrawn="1"/>
          </p:nvSpPr>
          <p:spPr>
            <a:xfrm rot="5400000">
              <a:off x="4191507" y="3419982"/>
              <a:ext cx="954001" cy="956339"/>
            </a:xfrm>
            <a:custGeom>
              <a:avLst/>
              <a:gdLst>
                <a:gd name="connsiteX0" fmla="*/ 0 w 954001"/>
                <a:gd name="connsiteY0" fmla="*/ 117476 h 956339"/>
                <a:gd name="connsiteX1" fmla="*/ 0 w 954001"/>
                <a:gd name="connsiteY1" fmla="*/ 0 h 956339"/>
                <a:gd name="connsiteX2" fmla="*/ 954001 w 954001"/>
                <a:gd name="connsiteY2" fmla="*/ 0 h 956339"/>
                <a:gd name="connsiteX3" fmla="*/ 954001 w 954001"/>
                <a:gd name="connsiteY3" fmla="*/ 117476 h 956339"/>
                <a:gd name="connsiteX4" fmla="*/ 954000 w 954001"/>
                <a:gd name="connsiteY4" fmla="*/ 117476 h 956339"/>
                <a:gd name="connsiteX5" fmla="*/ 954000 w 954001"/>
                <a:gd name="connsiteY5" fmla="*/ 956339 h 956339"/>
                <a:gd name="connsiteX6" fmla="*/ 836525 w 954001"/>
                <a:gd name="connsiteY6" fmla="*/ 956339 h 956339"/>
                <a:gd name="connsiteX7" fmla="*/ 836525 w 954001"/>
                <a:gd name="connsiteY7" fmla="*/ 117476 h 956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54001" h="956339">
                  <a:moveTo>
                    <a:pt x="0" y="117476"/>
                  </a:moveTo>
                  <a:lnTo>
                    <a:pt x="0" y="0"/>
                  </a:lnTo>
                  <a:lnTo>
                    <a:pt x="954001" y="0"/>
                  </a:lnTo>
                  <a:lnTo>
                    <a:pt x="954001" y="117476"/>
                  </a:lnTo>
                  <a:lnTo>
                    <a:pt x="954000" y="117476"/>
                  </a:lnTo>
                  <a:lnTo>
                    <a:pt x="954000" y="956339"/>
                  </a:lnTo>
                  <a:lnTo>
                    <a:pt x="836525" y="956339"/>
                  </a:lnTo>
                  <a:lnTo>
                    <a:pt x="836525" y="117476"/>
                  </a:lnTo>
                  <a:close/>
                </a:path>
              </a:pathLst>
            </a:cu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dirty="0">
                <a:solidFill>
                  <a:schemeClr val="tx1"/>
                </a:solidFill>
              </a:endParaRPr>
            </a:p>
          </p:txBody>
        </p:sp>
      </p:grpSp>
      <p:sp>
        <p:nvSpPr>
          <p:cNvPr id="15" name="Picture Placeholder 11">
            <a:extLst>
              <a:ext uri="{FF2B5EF4-FFF2-40B4-BE49-F238E27FC236}">
                <a16:creationId xmlns:a16="http://schemas.microsoft.com/office/drawing/2014/main" id="{62F44640-A9EB-C412-36D2-BCAA7BA09086}"/>
              </a:ext>
            </a:extLst>
          </p:cNvPr>
          <p:cNvSpPr>
            <a:spLocks noGrp="1"/>
          </p:cNvSpPr>
          <p:nvPr>
            <p:ph type="pic" sz="quarter" idx="10"/>
          </p:nvPr>
        </p:nvSpPr>
        <p:spPr>
          <a:xfrm>
            <a:off x="0" y="3429000"/>
            <a:ext cx="6096000" cy="2806699"/>
          </a:xfrm>
          <a:prstGeom prst="rect">
            <a:avLst/>
          </a:prstGeom>
          <a:solidFill>
            <a:schemeClr val="accent2">
              <a:lumMod val="20000"/>
              <a:lumOff val="80000"/>
            </a:schemeClr>
          </a:solidFill>
        </p:spPr>
        <p:txBody>
          <a:bodyPr anchor="ctr">
            <a:normAutofit/>
          </a:bodyPr>
          <a:lstStyle>
            <a:lvl1pPr marL="0" indent="0" algn="ctr">
              <a:buNone/>
              <a:defRPr sz="1333">
                <a:solidFill>
                  <a:schemeClr val="tx1"/>
                </a:solidFill>
              </a:defRPr>
            </a:lvl1pPr>
          </a:lstStyle>
          <a:p>
            <a:endParaRPr lang="en-ID"/>
          </a:p>
        </p:txBody>
      </p:sp>
      <p:sp>
        <p:nvSpPr>
          <p:cNvPr id="10" name="Rectangle 9">
            <a:extLst>
              <a:ext uri="{FF2B5EF4-FFF2-40B4-BE49-F238E27FC236}">
                <a16:creationId xmlns:a16="http://schemas.microsoft.com/office/drawing/2014/main" id="{FBD442C6-EECF-FD33-A672-5BDA5C831C7A}"/>
              </a:ext>
            </a:extLst>
          </p:cNvPr>
          <p:cNvSpPr/>
          <p:nvPr userDrawn="1"/>
        </p:nvSpPr>
        <p:spPr>
          <a:xfrm>
            <a:off x="7105650" y="-1"/>
            <a:ext cx="5086349" cy="623569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6" name="Text Placeholder 29">
            <a:extLst>
              <a:ext uri="{FF2B5EF4-FFF2-40B4-BE49-F238E27FC236}">
                <a16:creationId xmlns:a16="http://schemas.microsoft.com/office/drawing/2014/main" id="{F28F550A-A637-E065-107C-7C7A9E6C01FA}"/>
              </a:ext>
            </a:extLst>
          </p:cNvPr>
          <p:cNvSpPr>
            <a:spLocks noGrp="1"/>
          </p:cNvSpPr>
          <p:nvPr>
            <p:ph type="body" sz="quarter" idx="39"/>
          </p:nvPr>
        </p:nvSpPr>
        <p:spPr>
          <a:xfrm>
            <a:off x="7414818" y="1558925"/>
            <a:ext cx="4189807" cy="875618"/>
          </a:xfrm>
          <a:prstGeom prst="rect">
            <a:avLst/>
          </a:prstGeom>
        </p:spPr>
        <p:txBody>
          <a:bodyPr tIns="0" bIns="0" anchor="b">
            <a:noAutofit/>
          </a:bodyPr>
          <a:lstStyle>
            <a:lvl1pPr marL="0" indent="0">
              <a:buNone/>
              <a:defRPr sz="1800" b="1">
                <a:solidFill>
                  <a:srgbClr val="FFFFFF"/>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marL="0" marR="0" lvl="0" indent="0" algn="l" defTabSz="914446"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Click to edit Master text styles</a:t>
            </a:r>
            <a:endParaRPr lang="en-ID" dirty="0"/>
          </a:p>
        </p:txBody>
      </p:sp>
      <p:sp>
        <p:nvSpPr>
          <p:cNvPr id="7" name="Text Placeholder 29">
            <a:extLst>
              <a:ext uri="{FF2B5EF4-FFF2-40B4-BE49-F238E27FC236}">
                <a16:creationId xmlns:a16="http://schemas.microsoft.com/office/drawing/2014/main" id="{1BDAC654-D9AC-B935-534C-0FF7A6BB04C7}"/>
              </a:ext>
            </a:extLst>
          </p:cNvPr>
          <p:cNvSpPr>
            <a:spLocks noGrp="1"/>
          </p:cNvSpPr>
          <p:nvPr>
            <p:ph type="body" sz="quarter" idx="40"/>
          </p:nvPr>
        </p:nvSpPr>
        <p:spPr>
          <a:xfrm>
            <a:off x="7414818" y="2506539"/>
            <a:ext cx="4189807" cy="2792536"/>
          </a:xfrm>
          <a:prstGeom prst="rect">
            <a:avLst/>
          </a:prstGeom>
        </p:spPr>
        <p:txBody>
          <a:bodyPr tIns="0" bIns="0">
            <a:noAutofit/>
          </a:bodyPr>
          <a:lstStyle>
            <a:lvl1pPr marL="0" indent="0">
              <a:buNone/>
              <a:defRPr sz="1600" b="0">
                <a:solidFill>
                  <a:srgbClr val="FFFFFF"/>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
        <p:nvSpPr>
          <p:cNvPr id="2" name="Title 1">
            <a:extLst>
              <a:ext uri="{FF2B5EF4-FFF2-40B4-BE49-F238E27FC236}">
                <a16:creationId xmlns:a16="http://schemas.microsoft.com/office/drawing/2014/main" id="{1036477C-8D55-B4B8-85DD-DAF85A20D8C5}"/>
              </a:ext>
            </a:extLst>
          </p:cNvPr>
          <p:cNvSpPr>
            <a:spLocks noGrp="1"/>
          </p:cNvSpPr>
          <p:nvPr>
            <p:ph type="title"/>
          </p:nvPr>
        </p:nvSpPr>
        <p:spPr>
          <a:xfrm>
            <a:off x="731443" y="844965"/>
            <a:ext cx="5364557" cy="1334770"/>
          </a:xfrm>
        </p:spPr>
        <p:txBody>
          <a:bodyPr anchor="t">
            <a:noAutofit/>
          </a:bodyPr>
          <a:lstStyle>
            <a:lvl1pPr>
              <a:defRPr>
                <a:solidFill>
                  <a:schemeClr val="tx1"/>
                </a:solidFill>
              </a:defRPr>
            </a:lvl1pPr>
          </a:lstStyle>
          <a:p>
            <a:r>
              <a:rPr lang="en-US" dirty="0"/>
              <a:t>Click to edit Master title style</a:t>
            </a:r>
            <a:endParaRPr lang="en-ID" dirty="0"/>
          </a:p>
        </p:txBody>
      </p:sp>
      <p:sp>
        <p:nvSpPr>
          <p:cNvPr id="11" name="Slide Number Placeholder 5">
            <a:extLst>
              <a:ext uri="{FF2B5EF4-FFF2-40B4-BE49-F238E27FC236}">
                <a16:creationId xmlns:a16="http://schemas.microsoft.com/office/drawing/2014/main" id="{752E3F75-A181-1CEF-4892-A00A828F0DEC}"/>
              </a:ext>
            </a:extLst>
          </p:cNvPr>
          <p:cNvSpPr>
            <a:spLocks noGrp="1"/>
          </p:cNvSpPr>
          <p:nvPr>
            <p:ph type="sldNum" sz="quarter" idx="4"/>
          </p:nvPr>
        </p:nvSpPr>
        <p:spPr>
          <a:xfrm>
            <a:off x="11058525" y="6409951"/>
            <a:ext cx="546100" cy="273799"/>
          </a:xfrm>
          <a:prstGeom prst="rect">
            <a:avLst/>
          </a:prstGeom>
        </p:spPr>
        <p:txBody>
          <a:bodyPr vert="horz" lIns="91440" tIns="45720" rIns="91440" bIns="45720" rtlCol="0" anchor="b"/>
          <a:lstStyle>
            <a:lvl1pPr algn="r">
              <a:defRPr sz="1200">
                <a:solidFill>
                  <a:schemeClr val="tx1"/>
                </a:solidFill>
                <a:latin typeface="+mn-lt"/>
              </a:defRPr>
            </a:lvl1pPr>
          </a:lstStyle>
          <a:p>
            <a:fld id="{5E0C3BBE-9543-48E5-A6E1-C646F9A01966}" type="slidenum">
              <a:rPr lang="en-ID" smtClean="0"/>
              <a:pPr/>
              <a:t>‹#›</a:t>
            </a:fld>
            <a:endParaRPr lang="en-ID" dirty="0"/>
          </a:p>
        </p:txBody>
      </p:sp>
      <p:cxnSp>
        <p:nvCxnSpPr>
          <p:cNvPr id="16" name="Straight Connector 15">
            <a:extLst>
              <a:ext uri="{FF2B5EF4-FFF2-40B4-BE49-F238E27FC236}">
                <a16:creationId xmlns:a16="http://schemas.microsoft.com/office/drawing/2014/main" id="{0657BBCF-CA9E-FB2C-CA76-82D2795FF965}"/>
              </a:ext>
            </a:extLst>
          </p:cNvPr>
          <p:cNvCxnSpPr>
            <a:cxnSpLocks/>
          </p:cNvCxnSpPr>
          <p:nvPr userDrawn="1"/>
        </p:nvCxnSpPr>
        <p:spPr>
          <a:xfrm>
            <a:off x="587375" y="844550"/>
            <a:ext cx="0" cy="1335600"/>
          </a:xfrm>
          <a:prstGeom prst="line">
            <a:avLst/>
          </a:prstGeom>
          <a:ln w="317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1" name="Footer Placeholder 4">
            <a:extLst>
              <a:ext uri="{FF2B5EF4-FFF2-40B4-BE49-F238E27FC236}">
                <a16:creationId xmlns:a16="http://schemas.microsoft.com/office/drawing/2014/main" id="{FC465D62-3382-034B-3BC4-9FA6DDBCBF3D}"/>
              </a:ext>
            </a:extLst>
          </p:cNvPr>
          <p:cNvSpPr>
            <a:spLocks noGrp="1"/>
          </p:cNvSpPr>
          <p:nvPr>
            <p:ph type="ftr" sz="quarter" idx="3"/>
          </p:nvPr>
        </p:nvSpPr>
        <p:spPr>
          <a:xfrm>
            <a:off x="584200" y="6364288"/>
            <a:ext cx="5511800" cy="365125"/>
          </a:xfrm>
          <a:prstGeom prst="rect">
            <a:avLst/>
          </a:prstGeom>
        </p:spPr>
        <p:txBody>
          <a:bodyPr vert="horz" lIns="91440" tIns="45720" rIns="91440" bIns="45720" rtlCol="0" anchor="ctr"/>
          <a:lstStyle>
            <a:lvl1pPr algn="l">
              <a:defRPr lang="en-GB" sz="1200">
                <a:solidFill>
                  <a:schemeClr val="tx1"/>
                </a:solidFill>
              </a:defRPr>
            </a:lvl1pPr>
          </a:lstStyle>
          <a:p>
            <a:r>
              <a:rPr lang="en-US"/>
              <a:t>PRESENTATION TITLE</a:t>
            </a:r>
            <a:endParaRPr lang="en-US" dirty="0"/>
          </a:p>
        </p:txBody>
      </p:sp>
    </p:spTree>
    <p:extLst>
      <p:ext uri="{BB962C8B-B14F-4D97-AF65-F5344CB8AC3E}">
        <p14:creationId xmlns:p14="http://schemas.microsoft.com/office/powerpoint/2010/main" val="1459153313"/>
      </p:ext>
    </p:extLst>
  </p:cSld>
  <p:clrMapOvr>
    <a:masterClrMapping/>
  </p:clrMapOvr>
  <p:extLst>
    <p:ext uri="{DCECCB84-F9BA-43D5-87BE-67443E8EF086}">
      <p15:sldGuideLst xmlns:p15="http://schemas.microsoft.com/office/powerpoint/2012/main"/>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 Text Box T20V6">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B4AC0811-B538-6793-87C0-3D6ED1AC6059}"/>
              </a:ext>
            </a:extLst>
          </p:cNvPr>
          <p:cNvGrpSpPr/>
          <p:nvPr userDrawn="1"/>
        </p:nvGrpSpPr>
        <p:grpSpPr>
          <a:xfrm rot="5400000">
            <a:off x="7629704" y="-1647525"/>
            <a:ext cx="2922586" cy="6217636"/>
            <a:chOff x="2224091" y="-1842482"/>
            <a:chExt cx="2922586" cy="6217636"/>
          </a:xfrm>
        </p:grpSpPr>
        <p:sp>
          <p:nvSpPr>
            <p:cNvPr id="5" name="Rectangle 4">
              <a:extLst>
                <a:ext uri="{FF2B5EF4-FFF2-40B4-BE49-F238E27FC236}">
                  <a16:creationId xmlns:a16="http://schemas.microsoft.com/office/drawing/2014/main" id="{49286371-865F-C37D-9350-2A89CD104834}"/>
                </a:ext>
              </a:extLst>
            </p:cNvPr>
            <p:cNvSpPr/>
            <p:nvPr userDrawn="1"/>
          </p:nvSpPr>
          <p:spPr>
            <a:xfrm>
              <a:off x="2224091" y="-1842482"/>
              <a:ext cx="2922582" cy="6217636"/>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8" name="Freeform: Shape 7">
              <a:extLst>
                <a:ext uri="{FF2B5EF4-FFF2-40B4-BE49-F238E27FC236}">
                  <a16:creationId xmlns:a16="http://schemas.microsoft.com/office/drawing/2014/main" id="{0C2FC66A-70C2-DBA2-3626-C933F4A5FF1E}"/>
                </a:ext>
              </a:extLst>
            </p:cNvPr>
            <p:cNvSpPr/>
            <p:nvPr userDrawn="1"/>
          </p:nvSpPr>
          <p:spPr>
            <a:xfrm rot="5400000">
              <a:off x="4191507" y="3419982"/>
              <a:ext cx="954001" cy="956339"/>
            </a:xfrm>
            <a:custGeom>
              <a:avLst/>
              <a:gdLst>
                <a:gd name="connsiteX0" fmla="*/ 0 w 954001"/>
                <a:gd name="connsiteY0" fmla="*/ 117476 h 956339"/>
                <a:gd name="connsiteX1" fmla="*/ 0 w 954001"/>
                <a:gd name="connsiteY1" fmla="*/ 0 h 956339"/>
                <a:gd name="connsiteX2" fmla="*/ 954001 w 954001"/>
                <a:gd name="connsiteY2" fmla="*/ 0 h 956339"/>
                <a:gd name="connsiteX3" fmla="*/ 954001 w 954001"/>
                <a:gd name="connsiteY3" fmla="*/ 117476 h 956339"/>
                <a:gd name="connsiteX4" fmla="*/ 954000 w 954001"/>
                <a:gd name="connsiteY4" fmla="*/ 117476 h 956339"/>
                <a:gd name="connsiteX5" fmla="*/ 954000 w 954001"/>
                <a:gd name="connsiteY5" fmla="*/ 956339 h 956339"/>
                <a:gd name="connsiteX6" fmla="*/ 836525 w 954001"/>
                <a:gd name="connsiteY6" fmla="*/ 956339 h 956339"/>
                <a:gd name="connsiteX7" fmla="*/ 836525 w 954001"/>
                <a:gd name="connsiteY7" fmla="*/ 117476 h 956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54001" h="956339">
                  <a:moveTo>
                    <a:pt x="0" y="117476"/>
                  </a:moveTo>
                  <a:lnTo>
                    <a:pt x="0" y="0"/>
                  </a:lnTo>
                  <a:lnTo>
                    <a:pt x="954001" y="0"/>
                  </a:lnTo>
                  <a:lnTo>
                    <a:pt x="954001" y="117476"/>
                  </a:lnTo>
                  <a:lnTo>
                    <a:pt x="954000" y="117476"/>
                  </a:lnTo>
                  <a:lnTo>
                    <a:pt x="954000" y="956339"/>
                  </a:lnTo>
                  <a:lnTo>
                    <a:pt x="836525" y="956339"/>
                  </a:lnTo>
                  <a:lnTo>
                    <a:pt x="836525" y="117476"/>
                  </a:lnTo>
                  <a:close/>
                </a:path>
              </a:pathLst>
            </a:cu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tx1"/>
                </a:solidFill>
              </a:endParaRPr>
            </a:p>
          </p:txBody>
        </p:sp>
      </p:grpSp>
      <p:sp>
        <p:nvSpPr>
          <p:cNvPr id="10" name="Rectangle 9">
            <a:extLst>
              <a:ext uri="{FF2B5EF4-FFF2-40B4-BE49-F238E27FC236}">
                <a16:creationId xmlns:a16="http://schemas.microsoft.com/office/drawing/2014/main" id="{FBD442C6-EECF-FD33-A672-5BDA5C831C7A}"/>
              </a:ext>
            </a:extLst>
          </p:cNvPr>
          <p:cNvSpPr/>
          <p:nvPr userDrawn="1"/>
        </p:nvSpPr>
        <p:spPr>
          <a:xfrm>
            <a:off x="0" y="-1"/>
            <a:ext cx="5086349" cy="5655441"/>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6" name="Text Placeholder 29">
            <a:extLst>
              <a:ext uri="{FF2B5EF4-FFF2-40B4-BE49-F238E27FC236}">
                <a16:creationId xmlns:a16="http://schemas.microsoft.com/office/drawing/2014/main" id="{F28F550A-A637-E065-107C-7C7A9E6C01FA}"/>
              </a:ext>
            </a:extLst>
          </p:cNvPr>
          <p:cNvSpPr>
            <a:spLocks noGrp="1"/>
          </p:cNvSpPr>
          <p:nvPr>
            <p:ph type="body" sz="quarter" idx="39"/>
          </p:nvPr>
        </p:nvSpPr>
        <p:spPr>
          <a:xfrm>
            <a:off x="309168" y="584200"/>
            <a:ext cx="4189807" cy="875618"/>
          </a:xfrm>
          <a:prstGeom prst="rect">
            <a:avLst/>
          </a:prstGeom>
        </p:spPr>
        <p:txBody>
          <a:bodyPr tIns="0" bIns="0" anchor="b">
            <a:noAutofit/>
          </a:bodyPr>
          <a:lstStyle>
            <a:lvl1pPr marL="0" indent="0">
              <a:buNone/>
              <a:defRPr sz="1800" b="1">
                <a:solidFill>
                  <a:srgbClr val="FFFFFF"/>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marL="0" marR="0" lvl="0" indent="0" algn="l" defTabSz="914446"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Click to edit Master text styles</a:t>
            </a:r>
            <a:endParaRPr lang="en-ID" dirty="0"/>
          </a:p>
        </p:txBody>
      </p:sp>
      <p:sp>
        <p:nvSpPr>
          <p:cNvPr id="7" name="Text Placeholder 29">
            <a:extLst>
              <a:ext uri="{FF2B5EF4-FFF2-40B4-BE49-F238E27FC236}">
                <a16:creationId xmlns:a16="http://schemas.microsoft.com/office/drawing/2014/main" id="{1BDAC654-D9AC-B935-534C-0FF7A6BB04C7}"/>
              </a:ext>
            </a:extLst>
          </p:cNvPr>
          <p:cNvSpPr>
            <a:spLocks noGrp="1"/>
          </p:cNvSpPr>
          <p:nvPr>
            <p:ph type="body" sz="quarter" idx="40"/>
          </p:nvPr>
        </p:nvSpPr>
        <p:spPr>
          <a:xfrm>
            <a:off x="309168" y="1531814"/>
            <a:ext cx="4189807" cy="2788441"/>
          </a:xfrm>
          <a:prstGeom prst="rect">
            <a:avLst/>
          </a:prstGeom>
        </p:spPr>
        <p:txBody>
          <a:bodyPr tIns="0" bIns="0">
            <a:noAutofit/>
          </a:bodyPr>
          <a:lstStyle>
            <a:lvl1pPr marL="0" indent="0">
              <a:buNone/>
              <a:defRPr sz="1600" b="0">
                <a:solidFill>
                  <a:srgbClr val="FFFFFF"/>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
        <p:nvSpPr>
          <p:cNvPr id="11" name="Slide Number Placeholder 5">
            <a:extLst>
              <a:ext uri="{FF2B5EF4-FFF2-40B4-BE49-F238E27FC236}">
                <a16:creationId xmlns:a16="http://schemas.microsoft.com/office/drawing/2014/main" id="{752E3F75-A181-1CEF-4892-A00A828F0DEC}"/>
              </a:ext>
            </a:extLst>
          </p:cNvPr>
          <p:cNvSpPr>
            <a:spLocks noGrp="1"/>
          </p:cNvSpPr>
          <p:nvPr>
            <p:ph type="sldNum" sz="quarter" idx="4"/>
          </p:nvPr>
        </p:nvSpPr>
        <p:spPr>
          <a:xfrm>
            <a:off x="11058525" y="6409951"/>
            <a:ext cx="546100" cy="273799"/>
          </a:xfrm>
          <a:prstGeom prst="rect">
            <a:avLst/>
          </a:prstGeom>
        </p:spPr>
        <p:txBody>
          <a:bodyPr vert="horz" lIns="91440" tIns="45720" rIns="91440" bIns="45720" rtlCol="0" anchor="b"/>
          <a:lstStyle>
            <a:lvl1pPr algn="r">
              <a:defRPr sz="1200">
                <a:solidFill>
                  <a:schemeClr val="tx1"/>
                </a:solidFill>
                <a:latin typeface="+mn-lt"/>
              </a:defRPr>
            </a:lvl1pPr>
          </a:lstStyle>
          <a:p>
            <a:fld id="{5E0C3BBE-9543-48E5-A6E1-C646F9A01966}" type="slidenum">
              <a:rPr lang="en-ID" smtClean="0"/>
              <a:pPr/>
              <a:t>‹#›</a:t>
            </a:fld>
            <a:endParaRPr lang="en-ID" dirty="0"/>
          </a:p>
        </p:txBody>
      </p:sp>
      <p:sp>
        <p:nvSpPr>
          <p:cNvPr id="21" name="Footer Placeholder 4">
            <a:extLst>
              <a:ext uri="{FF2B5EF4-FFF2-40B4-BE49-F238E27FC236}">
                <a16:creationId xmlns:a16="http://schemas.microsoft.com/office/drawing/2014/main" id="{FC465D62-3382-034B-3BC4-9FA6DDBCBF3D}"/>
              </a:ext>
            </a:extLst>
          </p:cNvPr>
          <p:cNvSpPr>
            <a:spLocks noGrp="1"/>
          </p:cNvSpPr>
          <p:nvPr>
            <p:ph type="ftr" sz="quarter" idx="3"/>
          </p:nvPr>
        </p:nvSpPr>
        <p:spPr>
          <a:xfrm>
            <a:off x="584200" y="6364288"/>
            <a:ext cx="5511800" cy="365125"/>
          </a:xfrm>
          <a:prstGeom prst="rect">
            <a:avLst/>
          </a:prstGeom>
        </p:spPr>
        <p:txBody>
          <a:bodyPr vert="horz" lIns="91440" tIns="45720" rIns="91440" bIns="45720" rtlCol="0" anchor="ctr"/>
          <a:lstStyle>
            <a:lvl1pPr algn="l">
              <a:defRPr lang="en-GB" sz="1200">
                <a:solidFill>
                  <a:schemeClr val="tx1"/>
                </a:solidFill>
              </a:defRPr>
            </a:lvl1pPr>
          </a:lstStyle>
          <a:p>
            <a:r>
              <a:rPr lang="en-US"/>
              <a:t>PRESENTATION TITLE</a:t>
            </a:r>
            <a:endParaRPr lang="en-US" dirty="0"/>
          </a:p>
        </p:txBody>
      </p:sp>
      <p:sp>
        <p:nvSpPr>
          <p:cNvPr id="3" name="Title 1">
            <a:extLst>
              <a:ext uri="{FF2B5EF4-FFF2-40B4-BE49-F238E27FC236}">
                <a16:creationId xmlns:a16="http://schemas.microsoft.com/office/drawing/2014/main" id="{1036477C-8D55-B4B8-85DD-DAF85A20D8C5}"/>
              </a:ext>
            </a:extLst>
          </p:cNvPr>
          <p:cNvSpPr>
            <a:spLocks noGrp="1"/>
          </p:cNvSpPr>
          <p:nvPr>
            <p:ph type="title"/>
          </p:nvPr>
        </p:nvSpPr>
        <p:spPr>
          <a:xfrm>
            <a:off x="6240068" y="4320670"/>
            <a:ext cx="5364557" cy="1334770"/>
          </a:xfrm>
        </p:spPr>
        <p:txBody>
          <a:bodyPr anchor="t">
            <a:noAutofit/>
          </a:bodyPr>
          <a:lstStyle>
            <a:lvl1pPr>
              <a:defRPr>
                <a:solidFill>
                  <a:schemeClr val="tx1"/>
                </a:solidFill>
              </a:defRPr>
            </a:lvl1pPr>
          </a:lstStyle>
          <a:p>
            <a:r>
              <a:rPr lang="en-US" dirty="0"/>
              <a:t>Click to edit Master title style</a:t>
            </a:r>
            <a:endParaRPr lang="en-ID" dirty="0"/>
          </a:p>
        </p:txBody>
      </p:sp>
      <p:cxnSp>
        <p:nvCxnSpPr>
          <p:cNvPr id="4" name="Straight Connector 3">
            <a:extLst>
              <a:ext uri="{FF2B5EF4-FFF2-40B4-BE49-F238E27FC236}">
                <a16:creationId xmlns:a16="http://schemas.microsoft.com/office/drawing/2014/main" id="{0657BBCF-CA9E-FB2C-CA76-82D2795FF965}"/>
              </a:ext>
            </a:extLst>
          </p:cNvPr>
          <p:cNvCxnSpPr>
            <a:cxnSpLocks/>
          </p:cNvCxnSpPr>
          <p:nvPr userDrawn="1"/>
        </p:nvCxnSpPr>
        <p:spPr>
          <a:xfrm>
            <a:off x="6096000" y="4320255"/>
            <a:ext cx="0" cy="1335600"/>
          </a:xfrm>
          <a:prstGeom prst="line">
            <a:avLst/>
          </a:prstGeom>
          <a:ln w="317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Picture Placeholder 11">
            <a:extLst>
              <a:ext uri="{FF2B5EF4-FFF2-40B4-BE49-F238E27FC236}">
                <a16:creationId xmlns:a16="http://schemas.microsoft.com/office/drawing/2014/main" id="{62F44640-A9EB-C412-36D2-BCAA7BA09086}"/>
              </a:ext>
            </a:extLst>
          </p:cNvPr>
          <p:cNvSpPr>
            <a:spLocks noGrp="1"/>
          </p:cNvSpPr>
          <p:nvPr>
            <p:ph type="pic" sz="quarter" idx="10"/>
          </p:nvPr>
        </p:nvSpPr>
        <p:spPr>
          <a:xfrm>
            <a:off x="6096000" y="0"/>
            <a:ext cx="6096000" cy="2806699"/>
          </a:xfrm>
          <a:prstGeom prst="rect">
            <a:avLst/>
          </a:prstGeom>
          <a:solidFill>
            <a:schemeClr val="accent2">
              <a:lumMod val="20000"/>
              <a:lumOff val="80000"/>
            </a:schemeClr>
          </a:solidFill>
        </p:spPr>
        <p:txBody>
          <a:bodyPr anchor="ctr">
            <a:normAutofit/>
          </a:bodyPr>
          <a:lstStyle>
            <a:lvl1pPr marL="0" indent="0" algn="ctr">
              <a:buNone/>
              <a:defRPr sz="1333">
                <a:solidFill>
                  <a:schemeClr val="tx1"/>
                </a:solidFill>
              </a:defRPr>
            </a:lvl1pPr>
          </a:lstStyle>
          <a:p>
            <a:endParaRPr lang="en-ID"/>
          </a:p>
        </p:txBody>
      </p:sp>
    </p:spTree>
    <p:extLst>
      <p:ext uri="{BB962C8B-B14F-4D97-AF65-F5344CB8AC3E}">
        <p14:creationId xmlns:p14="http://schemas.microsoft.com/office/powerpoint/2010/main" val="2285404791"/>
      </p:ext>
    </p:extLst>
  </p:cSld>
  <p:clrMapOvr>
    <a:masterClrMapping/>
  </p:clrMapOvr>
  <p:extLst>
    <p:ext uri="{DCECCB84-F9BA-43D5-87BE-67443E8EF086}">
      <p15:sldGuideLst xmlns:p15="http://schemas.microsoft.com/office/powerpoint/2012/main"/>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 Text Boxes T21V1">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EE13754-AAF2-AD15-CFAE-7AA7F2563720}"/>
              </a:ext>
            </a:extLst>
          </p:cNvPr>
          <p:cNvSpPr/>
          <p:nvPr userDrawn="1"/>
        </p:nvSpPr>
        <p:spPr>
          <a:xfrm>
            <a:off x="-2378" y="-4761"/>
            <a:ext cx="5146674" cy="4375151"/>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1" name="Slide Number Placeholder 5">
            <a:extLst>
              <a:ext uri="{FF2B5EF4-FFF2-40B4-BE49-F238E27FC236}">
                <a16:creationId xmlns:a16="http://schemas.microsoft.com/office/drawing/2014/main" id="{752E3F75-A181-1CEF-4892-A00A828F0DEC}"/>
              </a:ext>
            </a:extLst>
          </p:cNvPr>
          <p:cNvSpPr>
            <a:spLocks noGrp="1"/>
          </p:cNvSpPr>
          <p:nvPr>
            <p:ph type="sldNum" sz="quarter" idx="4"/>
          </p:nvPr>
        </p:nvSpPr>
        <p:spPr>
          <a:xfrm>
            <a:off x="11058525" y="6409951"/>
            <a:ext cx="546100" cy="273799"/>
          </a:xfrm>
          <a:prstGeom prst="rect">
            <a:avLst/>
          </a:prstGeom>
        </p:spPr>
        <p:txBody>
          <a:bodyPr vert="horz" lIns="91440" tIns="45720" rIns="91440" bIns="45720" rtlCol="0" anchor="b"/>
          <a:lstStyle>
            <a:lvl1pPr algn="r">
              <a:defRPr sz="1200">
                <a:solidFill>
                  <a:schemeClr val="tx1"/>
                </a:solidFill>
                <a:latin typeface="+mn-lt"/>
              </a:defRPr>
            </a:lvl1pPr>
          </a:lstStyle>
          <a:p>
            <a:fld id="{5E0C3BBE-9543-48E5-A6E1-C646F9A01966}" type="slidenum">
              <a:rPr lang="en-ID" smtClean="0"/>
              <a:pPr/>
              <a:t>‹#›</a:t>
            </a:fld>
            <a:endParaRPr lang="en-ID" dirty="0"/>
          </a:p>
        </p:txBody>
      </p:sp>
      <p:sp>
        <p:nvSpPr>
          <p:cNvPr id="15" name="Picture Placeholder 11">
            <a:extLst>
              <a:ext uri="{FF2B5EF4-FFF2-40B4-BE49-F238E27FC236}">
                <a16:creationId xmlns:a16="http://schemas.microsoft.com/office/drawing/2014/main" id="{62F44640-A9EB-C412-36D2-BCAA7BA09086}"/>
              </a:ext>
            </a:extLst>
          </p:cNvPr>
          <p:cNvSpPr>
            <a:spLocks noGrp="1"/>
          </p:cNvSpPr>
          <p:nvPr>
            <p:ph type="pic" sz="quarter" idx="10"/>
          </p:nvPr>
        </p:nvSpPr>
        <p:spPr>
          <a:xfrm>
            <a:off x="1" y="0"/>
            <a:ext cx="5021579" cy="4251521"/>
          </a:xfrm>
          <a:prstGeom prst="rect">
            <a:avLst/>
          </a:prstGeom>
          <a:solidFill>
            <a:schemeClr val="accent2">
              <a:lumMod val="20000"/>
              <a:lumOff val="80000"/>
            </a:schemeClr>
          </a:solidFill>
        </p:spPr>
        <p:txBody>
          <a:bodyPr anchor="ctr">
            <a:normAutofit/>
          </a:bodyPr>
          <a:lstStyle>
            <a:lvl1pPr marL="0" indent="0" algn="ctr">
              <a:buNone/>
              <a:defRPr sz="1333">
                <a:solidFill>
                  <a:schemeClr val="tx1"/>
                </a:solidFill>
              </a:defRPr>
            </a:lvl1pPr>
          </a:lstStyle>
          <a:p>
            <a:endParaRPr lang="en-ID"/>
          </a:p>
        </p:txBody>
      </p:sp>
      <p:sp>
        <p:nvSpPr>
          <p:cNvPr id="21" name="Footer Placeholder 4">
            <a:extLst>
              <a:ext uri="{FF2B5EF4-FFF2-40B4-BE49-F238E27FC236}">
                <a16:creationId xmlns:a16="http://schemas.microsoft.com/office/drawing/2014/main" id="{FC465D62-3382-034B-3BC4-9FA6DDBCBF3D}"/>
              </a:ext>
            </a:extLst>
          </p:cNvPr>
          <p:cNvSpPr>
            <a:spLocks noGrp="1"/>
          </p:cNvSpPr>
          <p:nvPr>
            <p:ph type="ftr" sz="quarter" idx="3"/>
          </p:nvPr>
        </p:nvSpPr>
        <p:spPr>
          <a:xfrm>
            <a:off x="584200" y="6364288"/>
            <a:ext cx="5511800" cy="365125"/>
          </a:xfrm>
          <a:prstGeom prst="rect">
            <a:avLst/>
          </a:prstGeom>
        </p:spPr>
        <p:txBody>
          <a:bodyPr vert="horz" lIns="91440" tIns="45720" rIns="91440" bIns="45720" rtlCol="0" anchor="ctr"/>
          <a:lstStyle>
            <a:lvl1pPr algn="l">
              <a:defRPr lang="en-GB" sz="1200">
                <a:solidFill>
                  <a:schemeClr val="tx1"/>
                </a:solidFill>
              </a:defRPr>
            </a:lvl1pPr>
          </a:lstStyle>
          <a:p>
            <a:r>
              <a:rPr lang="en-US"/>
              <a:t>PRESENTATION TITLE</a:t>
            </a:r>
            <a:endParaRPr lang="en-US" dirty="0"/>
          </a:p>
        </p:txBody>
      </p:sp>
      <p:sp>
        <p:nvSpPr>
          <p:cNvPr id="3" name="Text Placeholder 29">
            <a:extLst>
              <a:ext uri="{FF2B5EF4-FFF2-40B4-BE49-F238E27FC236}">
                <a16:creationId xmlns:a16="http://schemas.microsoft.com/office/drawing/2014/main" id="{F28F550A-A637-E065-107C-7C7A9E6C01FA}"/>
              </a:ext>
            </a:extLst>
          </p:cNvPr>
          <p:cNvSpPr>
            <a:spLocks noGrp="1"/>
          </p:cNvSpPr>
          <p:nvPr>
            <p:ph type="body" sz="quarter" idx="39"/>
          </p:nvPr>
        </p:nvSpPr>
        <p:spPr>
          <a:xfrm>
            <a:off x="6240067" y="2812098"/>
            <a:ext cx="5364558" cy="324500"/>
          </a:xfrm>
          <a:prstGeom prst="rect">
            <a:avLst/>
          </a:prstGeom>
        </p:spPr>
        <p:txBody>
          <a:bodyPr tIns="0" bIns="0" anchor="ctr">
            <a:noAutofit/>
          </a:bodyPr>
          <a:lstStyle>
            <a:lvl1pPr marL="0" indent="0">
              <a:buNone/>
              <a:defRPr sz="1800" b="1">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
        <p:nvSpPr>
          <p:cNvPr id="4" name="Text Placeholder 29">
            <a:extLst>
              <a:ext uri="{FF2B5EF4-FFF2-40B4-BE49-F238E27FC236}">
                <a16:creationId xmlns:a16="http://schemas.microsoft.com/office/drawing/2014/main" id="{1BDAC654-D9AC-B935-534C-0FF7A6BB04C7}"/>
              </a:ext>
            </a:extLst>
          </p:cNvPr>
          <p:cNvSpPr>
            <a:spLocks noGrp="1"/>
          </p:cNvSpPr>
          <p:nvPr>
            <p:ph type="body" sz="quarter" idx="40"/>
          </p:nvPr>
        </p:nvSpPr>
        <p:spPr>
          <a:xfrm>
            <a:off x="6240067" y="3208595"/>
            <a:ext cx="5364558" cy="1042926"/>
          </a:xfrm>
          <a:prstGeom prst="rect">
            <a:avLst/>
          </a:prstGeom>
        </p:spPr>
        <p:txBody>
          <a:bodyPr tIns="0" bIns="0">
            <a:noAutofit/>
          </a:bodyPr>
          <a:lstStyle>
            <a:lvl1pPr marL="0" indent="0">
              <a:buNone/>
              <a:defRPr sz="1600" b="0">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
        <p:nvSpPr>
          <p:cNvPr id="5" name="Title 1">
            <a:extLst>
              <a:ext uri="{FF2B5EF4-FFF2-40B4-BE49-F238E27FC236}">
                <a16:creationId xmlns:a16="http://schemas.microsoft.com/office/drawing/2014/main" id="{1036477C-8D55-B4B8-85DD-DAF85A20D8C5}"/>
              </a:ext>
            </a:extLst>
          </p:cNvPr>
          <p:cNvSpPr>
            <a:spLocks noGrp="1"/>
          </p:cNvSpPr>
          <p:nvPr>
            <p:ph type="title"/>
          </p:nvPr>
        </p:nvSpPr>
        <p:spPr>
          <a:xfrm>
            <a:off x="6240067" y="584200"/>
            <a:ext cx="5364557" cy="1833660"/>
          </a:xfrm>
        </p:spPr>
        <p:txBody>
          <a:bodyPr anchor="b">
            <a:noAutofit/>
          </a:bodyPr>
          <a:lstStyle>
            <a:lvl1pPr>
              <a:defRPr>
                <a:solidFill>
                  <a:schemeClr val="tx1"/>
                </a:solidFill>
              </a:defRPr>
            </a:lvl1pPr>
          </a:lstStyle>
          <a:p>
            <a:r>
              <a:rPr lang="en-US" dirty="0"/>
              <a:t>Click to edit Master title style</a:t>
            </a:r>
            <a:endParaRPr lang="en-ID" dirty="0"/>
          </a:p>
        </p:txBody>
      </p:sp>
      <p:cxnSp>
        <p:nvCxnSpPr>
          <p:cNvPr id="8" name="Straight Connector 7">
            <a:extLst>
              <a:ext uri="{FF2B5EF4-FFF2-40B4-BE49-F238E27FC236}">
                <a16:creationId xmlns:a16="http://schemas.microsoft.com/office/drawing/2014/main" id="{0657BBCF-CA9E-FB2C-CA76-82D2795FF965}"/>
              </a:ext>
            </a:extLst>
          </p:cNvPr>
          <p:cNvCxnSpPr>
            <a:cxnSpLocks/>
          </p:cNvCxnSpPr>
          <p:nvPr userDrawn="1"/>
        </p:nvCxnSpPr>
        <p:spPr>
          <a:xfrm>
            <a:off x="6095999" y="584200"/>
            <a:ext cx="0" cy="1833660"/>
          </a:xfrm>
          <a:prstGeom prst="line">
            <a:avLst/>
          </a:prstGeom>
          <a:ln w="317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9" name="Freeform: Shape 18">
            <a:extLst>
              <a:ext uri="{FF2B5EF4-FFF2-40B4-BE49-F238E27FC236}">
                <a16:creationId xmlns:a16="http://schemas.microsoft.com/office/drawing/2014/main" id="{62D270A3-A429-F424-E73F-8C35CF7A6C40}"/>
              </a:ext>
            </a:extLst>
          </p:cNvPr>
          <p:cNvSpPr/>
          <p:nvPr userDrawn="1"/>
        </p:nvSpPr>
        <p:spPr>
          <a:xfrm rot="5400000">
            <a:off x="4189126" y="3415220"/>
            <a:ext cx="954001" cy="956339"/>
          </a:xfrm>
          <a:custGeom>
            <a:avLst/>
            <a:gdLst>
              <a:gd name="connsiteX0" fmla="*/ 0 w 954001"/>
              <a:gd name="connsiteY0" fmla="*/ 117476 h 956339"/>
              <a:gd name="connsiteX1" fmla="*/ 0 w 954001"/>
              <a:gd name="connsiteY1" fmla="*/ 0 h 956339"/>
              <a:gd name="connsiteX2" fmla="*/ 954001 w 954001"/>
              <a:gd name="connsiteY2" fmla="*/ 0 h 956339"/>
              <a:gd name="connsiteX3" fmla="*/ 954001 w 954001"/>
              <a:gd name="connsiteY3" fmla="*/ 117476 h 956339"/>
              <a:gd name="connsiteX4" fmla="*/ 954000 w 954001"/>
              <a:gd name="connsiteY4" fmla="*/ 117476 h 956339"/>
              <a:gd name="connsiteX5" fmla="*/ 954000 w 954001"/>
              <a:gd name="connsiteY5" fmla="*/ 956339 h 956339"/>
              <a:gd name="connsiteX6" fmla="*/ 836525 w 954001"/>
              <a:gd name="connsiteY6" fmla="*/ 956339 h 956339"/>
              <a:gd name="connsiteX7" fmla="*/ 836525 w 954001"/>
              <a:gd name="connsiteY7" fmla="*/ 117476 h 956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54001" h="956339">
                <a:moveTo>
                  <a:pt x="0" y="117476"/>
                </a:moveTo>
                <a:lnTo>
                  <a:pt x="0" y="0"/>
                </a:lnTo>
                <a:lnTo>
                  <a:pt x="954001" y="0"/>
                </a:lnTo>
                <a:lnTo>
                  <a:pt x="954001" y="117476"/>
                </a:lnTo>
                <a:lnTo>
                  <a:pt x="954000" y="117476"/>
                </a:lnTo>
                <a:lnTo>
                  <a:pt x="954000" y="956339"/>
                </a:lnTo>
                <a:lnTo>
                  <a:pt x="836525" y="956339"/>
                </a:lnTo>
                <a:lnTo>
                  <a:pt x="836525" y="117476"/>
                </a:lnTo>
                <a:close/>
              </a:path>
            </a:pathLst>
          </a:cu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tx1"/>
              </a:solidFill>
            </a:endParaRPr>
          </a:p>
        </p:txBody>
      </p:sp>
      <p:sp>
        <p:nvSpPr>
          <p:cNvPr id="20" name="Text Placeholder 29">
            <a:extLst>
              <a:ext uri="{FF2B5EF4-FFF2-40B4-BE49-F238E27FC236}">
                <a16:creationId xmlns:a16="http://schemas.microsoft.com/office/drawing/2014/main" id="{7420A28C-E135-C56E-F79F-F283CD6B60DF}"/>
              </a:ext>
            </a:extLst>
          </p:cNvPr>
          <p:cNvSpPr>
            <a:spLocks noGrp="1"/>
          </p:cNvSpPr>
          <p:nvPr>
            <p:ph type="body" sz="quarter" idx="41"/>
          </p:nvPr>
        </p:nvSpPr>
        <p:spPr>
          <a:xfrm>
            <a:off x="594188" y="4528281"/>
            <a:ext cx="11010435" cy="324500"/>
          </a:xfrm>
          <a:prstGeom prst="rect">
            <a:avLst/>
          </a:prstGeom>
        </p:spPr>
        <p:txBody>
          <a:bodyPr tIns="0" bIns="0" anchor="ctr">
            <a:noAutofit/>
          </a:bodyPr>
          <a:lstStyle>
            <a:lvl1pPr marL="0" indent="0">
              <a:buNone/>
              <a:defRPr sz="1800" b="1">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
        <p:nvSpPr>
          <p:cNvPr id="22" name="Text Placeholder 29">
            <a:extLst>
              <a:ext uri="{FF2B5EF4-FFF2-40B4-BE49-F238E27FC236}">
                <a16:creationId xmlns:a16="http://schemas.microsoft.com/office/drawing/2014/main" id="{2AC36E79-BCA0-C596-D321-2B6E38193C55}"/>
              </a:ext>
            </a:extLst>
          </p:cNvPr>
          <p:cNvSpPr>
            <a:spLocks noGrp="1"/>
          </p:cNvSpPr>
          <p:nvPr>
            <p:ph type="body" sz="quarter" idx="42"/>
          </p:nvPr>
        </p:nvSpPr>
        <p:spPr>
          <a:xfrm>
            <a:off x="594188" y="4924777"/>
            <a:ext cx="11010435" cy="1166557"/>
          </a:xfrm>
          <a:prstGeom prst="rect">
            <a:avLst/>
          </a:prstGeom>
        </p:spPr>
        <p:txBody>
          <a:bodyPr tIns="0" bIns="0">
            <a:noAutofit/>
          </a:bodyPr>
          <a:lstStyle>
            <a:lvl1pPr marL="0" indent="0">
              <a:buNone/>
              <a:defRPr sz="1600" b="0">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Tree>
    <p:extLst>
      <p:ext uri="{BB962C8B-B14F-4D97-AF65-F5344CB8AC3E}">
        <p14:creationId xmlns:p14="http://schemas.microsoft.com/office/powerpoint/2010/main" val="1774813262"/>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01V3">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A8251DF6-5AD2-ACA8-5899-43F743C66417}"/>
              </a:ext>
            </a:extLst>
          </p:cNvPr>
          <p:cNvSpPr/>
          <p:nvPr userDrawn="1"/>
        </p:nvSpPr>
        <p:spPr>
          <a:xfrm>
            <a:off x="0" y="0"/>
            <a:ext cx="12192000" cy="419054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Text Placeholder 29">
            <a:extLst>
              <a:ext uri="{FF2B5EF4-FFF2-40B4-BE49-F238E27FC236}">
                <a16:creationId xmlns:a16="http://schemas.microsoft.com/office/drawing/2014/main" id="{B67530F7-C043-4F2D-AA58-B8F8D1238C27}"/>
              </a:ext>
            </a:extLst>
          </p:cNvPr>
          <p:cNvSpPr>
            <a:spLocks noGrp="1"/>
          </p:cNvSpPr>
          <p:nvPr>
            <p:ph type="body" sz="quarter" idx="14"/>
          </p:nvPr>
        </p:nvSpPr>
        <p:spPr>
          <a:xfrm>
            <a:off x="731446" y="4614945"/>
            <a:ext cx="5074268" cy="707816"/>
          </a:xfrm>
          <a:prstGeom prst="rect">
            <a:avLst/>
          </a:prstGeom>
        </p:spPr>
        <p:txBody>
          <a:bodyPr>
            <a:noAutofit/>
          </a:bodyPr>
          <a:lstStyle>
            <a:lvl1pPr marL="0" indent="0">
              <a:buNone/>
              <a:defRPr sz="1800" b="0">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
        <p:nvSpPr>
          <p:cNvPr id="4" name="Title 2">
            <a:extLst>
              <a:ext uri="{FF2B5EF4-FFF2-40B4-BE49-F238E27FC236}">
                <a16:creationId xmlns:a16="http://schemas.microsoft.com/office/drawing/2014/main" id="{6A0E0A3C-AF5E-BB75-6F0A-2D22B84E67BC}"/>
              </a:ext>
            </a:extLst>
          </p:cNvPr>
          <p:cNvSpPr>
            <a:spLocks noGrp="1"/>
          </p:cNvSpPr>
          <p:nvPr>
            <p:ph type="ctrTitle"/>
          </p:nvPr>
        </p:nvSpPr>
        <p:spPr>
          <a:xfrm>
            <a:off x="731446" y="584204"/>
            <a:ext cx="10873179" cy="3064462"/>
          </a:xfrm>
        </p:spPr>
        <p:txBody>
          <a:bodyPr anchor="b">
            <a:noAutofit/>
          </a:bodyPr>
          <a:lstStyle>
            <a:lvl1pPr algn="ctr">
              <a:defRPr sz="5400">
                <a:solidFill>
                  <a:schemeClr val="bg1"/>
                </a:solidFill>
              </a:defRPr>
            </a:lvl1pPr>
          </a:lstStyle>
          <a:p>
            <a:endParaRPr lang="en-GB" dirty="0"/>
          </a:p>
        </p:txBody>
      </p:sp>
      <p:sp>
        <p:nvSpPr>
          <p:cNvPr id="8" name="Text Placeholder 29">
            <a:extLst>
              <a:ext uri="{FF2B5EF4-FFF2-40B4-BE49-F238E27FC236}">
                <a16:creationId xmlns:a16="http://schemas.microsoft.com/office/drawing/2014/main" id="{73E0654F-4709-9928-E09F-2A00AF8174F2}"/>
              </a:ext>
            </a:extLst>
          </p:cNvPr>
          <p:cNvSpPr>
            <a:spLocks noGrp="1"/>
          </p:cNvSpPr>
          <p:nvPr>
            <p:ph type="body" sz="quarter" idx="15"/>
          </p:nvPr>
        </p:nvSpPr>
        <p:spPr>
          <a:xfrm>
            <a:off x="6229350" y="4614945"/>
            <a:ext cx="5375274" cy="707816"/>
          </a:xfrm>
          <a:prstGeom prst="rect">
            <a:avLst/>
          </a:prstGeom>
        </p:spPr>
        <p:txBody>
          <a:bodyPr>
            <a:noAutofit/>
          </a:bodyPr>
          <a:lstStyle>
            <a:lvl1pPr marL="0" indent="0" algn="r">
              <a:buNone/>
              <a:defRPr sz="1800" b="0">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
        <p:nvSpPr>
          <p:cNvPr id="9" name="Slide Number Placeholder 5">
            <a:extLst>
              <a:ext uri="{FF2B5EF4-FFF2-40B4-BE49-F238E27FC236}">
                <a16:creationId xmlns:a16="http://schemas.microsoft.com/office/drawing/2014/main" id="{4FE027D9-E8BA-AB34-D226-FB323E4044D4}"/>
              </a:ext>
            </a:extLst>
          </p:cNvPr>
          <p:cNvSpPr>
            <a:spLocks noGrp="1"/>
          </p:cNvSpPr>
          <p:nvPr>
            <p:ph type="sldNum" sz="quarter" idx="4"/>
          </p:nvPr>
        </p:nvSpPr>
        <p:spPr>
          <a:xfrm>
            <a:off x="11058525" y="6409951"/>
            <a:ext cx="546100" cy="273799"/>
          </a:xfrm>
          <a:prstGeom prst="rect">
            <a:avLst/>
          </a:prstGeom>
        </p:spPr>
        <p:txBody>
          <a:bodyPr vert="horz" lIns="91440" tIns="45720" rIns="91440" bIns="45720" rtlCol="0" anchor="b"/>
          <a:lstStyle>
            <a:lvl1pPr algn="r">
              <a:defRPr sz="1200">
                <a:solidFill>
                  <a:schemeClr val="tx1"/>
                </a:solidFill>
                <a:latin typeface="+mn-lt"/>
              </a:defRPr>
            </a:lvl1pPr>
          </a:lstStyle>
          <a:p>
            <a:fld id="{5E0C3BBE-9543-48E5-A6E1-C646F9A01966}" type="slidenum">
              <a:rPr lang="en-ID" smtClean="0"/>
              <a:pPr/>
              <a:t>‹#›</a:t>
            </a:fld>
            <a:endParaRPr lang="en-ID" dirty="0"/>
          </a:p>
        </p:txBody>
      </p:sp>
      <p:sp>
        <p:nvSpPr>
          <p:cNvPr id="10" name="Footer Placeholder 4">
            <a:extLst>
              <a:ext uri="{FF2B5EF4-FFF2-40B4-BE49-F238E27FC236}">
                <a16:creationId xmlns:a16="http://schemas.microsoft.com/office/drawing/2014/main" id="{C0D6385D-654E-DC48-400B-090D33BE7FAD}"/>
              </a:ext>
            </a:extLst>
          </p:cNvPr>
          <p:cNvSpPr>
            <a:spLocks noGrp="1"/>
          </p:cNvSpPr>
          <p:nvPr>
            <p:ph type="ftr" sz="quarter" idx="3"/>
          </p:nvPr>
        </p:nvSpPr>
        <p:spPr>
          <a:xfrm>
            <a:off x="584200" y="6364288"/>
            <a:ext cx="5511800" cy="365125"/>
          </a:xfrm>
          <a:prstGeom prst="rect">
            <a:avLst/>
          </a:prstGeom>
        </p:spPr>
        <p:txBody>
          <a:bodyPr vert="horz" lIns="91440" tIns="45720" rIns="91440" bIns="45720" rtlCol="0" anchor="ctr"/>
          <a:lstStyle>
            <a:lvl1pPr algn="l">
              <a:defRPr lang="en-GB" sz="1200">
                <a:solidFill>
                  <a:schemeClr val="tx1"/>
                </a:solidFill>
              </a:defRPr>
            </a:lvl1pPr>
          </a:lstStyle>
          <a:p>
            <a:r>
              <a:rPr lang="en-US"/>
              <a:t>PRESENTATION TITLE</a:t>
            </a:r>
            <a:endParaRPr lang="en-US" dirty="0"/>
          </a:p>
        </p:txBody>
      </p:sp>
      <p:sp>
        <p:nvSpPr>
          <p:cNvPr id="16" name="Rectangle 15">
            <a:extLst>
              <a:ext uri="{FF2B5EF4-FFF2-40B4-BE49-F238E27FC236}">
                <a16:creationId xmlns:a16="http://schemas.microsoft.com/office/drawing/2014/main" id="{84ACAE9F-16AE-335B-D01B-39C3752803F0}"/>
              </a:ext>
            </a:extLst>
          </p:cNvPr>
          <p:cNvSpPr/>
          <p:nvPr userDrawn="1"/>
        </p:nvSpPr>
        <p:spPr>
          <a:xfrm rot="5400000">
            <a:off x="6037262" y="3296781"/>
            <a:ext cx="117475" cy="1904998"/>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GB">
              <a:solidFill>
                <a:schemeClr val="tx1"/>
              </a:solidFill>
            </a:endParaRPr>
          </a:p>
        </p:txBody>
      </p:sp>
    </p:spTree>
    <p:extLst>
      <p:ext uri="{BB962C8B-B14F-4D97-AF65-F5344CB8AC3E}">
        <p14:creationId xmlns:p14="http://schemas.microsoft.com/office/powerpoint/2010/main" val="2432701290"/>
      </p:ext>
    </p:extLst>
  </p:cSld>
  <p:clrMapOvr>
    <a:masterClrMapping/>
  </p:clrMapOvr>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 Text Boxes T21V2">
    <p:spTree>
      <p:nvGrpSpPr>
        <p:cNvPr id="1" name=""/>
        <p:cNvGrpSpPr/>
        <p:nvPr/>
      </p:nvGrpSpPr>
      <p:grpSpPr>
        <a:xfrm>
          <a:off x="0" y="0"/>
          <a:ext cx="0" cy="0"/>
          <a:chOff x="0" y="0"/>
          <a:chExt cx="0" cy="0"/>
        </a:xfrm>
      </p:grpSpPr>
      <p:sp>
        <p:nvSpPr>
          <p:cNvPr id="11" name="Slide Number Placeholder 5">
            <a:extLst>
              <a:ext uri="{FF2B5EF4-FFF2-40B4-BE49-F238E27FC236}">
                <a16:creationId xmlns:a16="http://schemas.microsoft.com/office/drawing/2014/main" id="{752E3F75-A181-1CEF-4892-A00A828F0DEC}"/>
              </a:ext>
            </a:extLst>
          </p:cNvPr>
          <p:cNvSpPr>
            <a:spLocks noGrp="1"/>
          </p:cNvSpPr>
          <p:nvPr>
            <p:ph type="sldNum" sz="quarter" idx="4"/>
          </p:nvPr>
        </p:nvSpPr>
        <p:spPr>
          <a:xfrm>
            <a:off x="11058525" y="6409951"/>
            <a:ext cx="546100" cy="273799"/>
          </a:xfrm>
          <a:prstGeom prst="rect">
            <a:avLst/>
          </a:prstGeom>
        </p:spPr>
        <p:txBody>
          <a:bodyPr vert="horz" lIns="91440" tIns="45720" rIns="91440" bIns="45720" rtlCol="0" anchor="b"/>
          <a:lstStyle>
            <a:lvl1pPr algn="r">
              <a:defRPr sz="1200">
                <a:solidFill>
                  <a:schemeClr val="tx1"/>
                </a:solidFill>
                <a:latin typeface="+mn-lt"/>
              </a:defRPr>
            </a:lvl1pPr>
          </a:lstStyle>
          <a:p>
            <a:fld id="{5E0C3BBE-9543-48E5-A6E1-C646F9A01966}" type="slidenum">
              <a:rPr lang="en-ID" smtClean="0"/>
              <a:pPr/>
              <a:t>‹#›</a:t>
            </a:fld>
            <a:endParaRPr lang="en-ID" dirty="0"/>
          </a:p>
        </p:txBody>
      </p:sp>
      <p:sp>
        <p:nvSpPr>
          <p:cNvPr id="21" name="Footer Placeholder 4">
            <a:extLst>
              <a:ext uri="{FF2B5EF4-FFF2-40B4-BE49-F238E27FC236}">
                <a16:creationId xmlns:a16="http://schemas.microsoft.com/office/drawing/2014/main" id="{FC465D62-3382-034B-3BC4-9FA6DDBCBF3D}"/>
              </a:ext>
            </a:extLst>
          </p:cNvPr>
          <p:cNvSpPr>
            <a:spLocks noGrp="1"/>
          </p:cNvSpPr>
          <p:nvPr>
            <p:ph type="ftr" sz="quarter" idx="3"/>
          </p:nvPr>
        </p:nvSpPr>
        <p:spPr>
          <a:xfrm>
            <a:off x="584200" y="6364288"/>
            <a:ext cx="5511800" cy="365125"/>
          </a:xfrm>
          <a:prstGeom prst="rect">
            <a:avLst/>
          </a:prstGeom>
        </p:spPr>
        <p:txBody>
          <a:bodyPr vert="horz" lIns="91440" tIns="45720" rIns="91440" bIns="45720" rtlCol="0" anchor="ctr"/>
          <a:lstStyle>
            <a:lvl1pPr algn="l">
              <a:defRPr lang="en-GB" sz="1200">
                <a:solidFill>
                  <a:schemeClr val="tx1"/>
                </a:solidFill>
              </a:defRPr>
            </a:lvl1pPr>
          </a:lstStyle>
          <a:p>
            <a:r>
              <a:rPr lang="en-US"/>
              <a:t>PRESENTATION TITLE</a:t>
            </a:r>
            <a:endParaRPr lang="en-US" dirty="0"/>
          </a:p>
        </p:txBody>
      </p:sp>
      <p:sp>
        <p:nvSpPr>
          <p:cNvPr id="5" name="Title 1">
            <a:extLst>
              <a:ext uri="{FF2B5EF4-FFF2-40B4-BE49-F238E27FC236}">
                <a16:creationId xmlns:a16="http://schemas.microsoft.com/office/drawing/2014/main" id="{1036477C-8D55-B4B8-85DD-DAF85A20D8C5}"/>
              </a:ext>
            </a:extLst>
          </p:cNvPr>
          <p:cNvSpPr>
            <a:spLocks noGrp="1"/>
          </p:cNvSpPr>
          <p:nvPr>
            <p:ph type="title"/>
          </p:nvPr>
        </p:nvSpPr>
        <p:spPr>
          <a:xfrm>
            <a:off x="731444" y="1485900"/>
            <a:ext cx="4354906" cy="3886200"/>
          </a:xfrm>
        </p:spPr>
        <p:txBody>
          <a:bodyPr anchor="ctr">
            <a:noAutofit/>
          </a:bodyPr>
          <a:lstStyle>
            <a:lvl1pPr>
              <a:defRPr>
                <a:solidFill>
                  <a:schemeClr val="tx1"/>
                </a:solidFill>
              </a:defRPr>
            </a:lvl1pPr>
          </a:lstStyle>
          <a:p>
            <a:r>
              <a:rPr lang="en-US" dirty="0"/>
              <a:t>Click to edit Master title style</a:t>
            </a:r>
            <a:endParaRPr lang="en-ID" dirty="0"/>
          </a:p>
        </p:txBody>
      </p:sp>
      <p:cxnSp>
        <p:nvCxnSpPr>
          <p:cNvPr id="8" name="Straight Connector 7">
            <a:extLst>
              <a:ext uri="{FF2B5EF4-FFF2-40B4-BE49-F238E27FC236}">
                <a16:creationId xmlns:a16="http://schemas.microsoft.com/office/drawing/2014/main" id="{0657BBCF-CA9E-FB2C-CA76-82D2795FF965}"/>
              </a:ext>
            </a:extLst>
          </p:cNvPr>
          <p:cNvCxnSpPr>
            <a:cxnSpLocks/>
          </p:cNvCxnSpPr>
          <p:nvPr userDrawn="1"/>
        </p:nvCxnSpPr>
        <p:spPr>
          <a:xfrm>
            <a:off x="587375" y="2512170"/>
            <a:ext cx="0" cy="1833660"/>
          </a:xfrm>
          <a:prstGeom prst="line">
            <a:avLst/>
          </a:prstGeom>
          <a:ln w="31750">
            <a:solidFill>
              <a:schemeClr val="accent1"/>
            </a:solidFill>
          </a:ln>
        </p:spPr>
        <p:style>
          <a:lnRef idx="1">
            <a:schemeClr val="accent1"/>
          </a:lnRef>
          <a:fillRef idx="0">
            <a:schemeClr val="accent1"/>
          </a:fillRef>
          <a:effectRef idx="0">
            <a:schemeClr val="accent1"/>
          </a:effectRef>
          <a:fontRef idx="minor">
            <a:schemeClr val="tx1"/>
          </a:fontRef>
        </p:style>
      </p:cxnSp>
      <p:sp>
        <p:nvSpPr>
          <p:cNvPr id="7" name="Text Placeholder 29">
            <a:extLst>
              <a:ext uri="{FF2B5EF4-FFF2-40B4-BE49-F238E27FC236}">
                <a16:creationId xmlns:a16="http://schemas.microsoft.com/office/drawing/2014/main" id="{7127DC28-28A8-3A98-B7FB-41B0888536BE}"/>
              </a:ext>
            </a:extLst>
          </p:cNvPr>
          <p:cNvSpPr>
            <a:spLocks noGrp="1"/>
          </p:cNvSpPr>
          <p:nvPr>
            <p:ph type="body" sz="quarter" idx="39"/>
          </p:nvPr>
        </p:nvSpPr>
        <p:spPr>
          <a:xfrm>
            <a:off x="6095999" y="818485"/>
            <a:ext cx="5508625" cy="610408"/>
          </a:xfrm>
          <a:prstGeom prst="rect">
            <a:avLst/>
          </a:prstGeom>
        </p:spPr>
        <p:txBody>
          <a:bodyPr tIns="0" bIns="0" anchor="b">
            <a:noAutofit/>
          </a:bodyPr>
          <a:lstStyle>
            <a:lvl1pPr marL="0" indent="0">
              <a:buNone/>
              <a:defRPr sz="1800" b="1">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
        <p:nvSpPr>
          <p:cNvPr id="9" name="Text Placeholder 29">
            <a:extLst>
              <a:ext uri="{FF2B5EF4-FFF2-40B4-BE49-F238E27FC236}">
                <a16:creationId xmlns:a16="http://schemas.microsoft.com/office/drawing/2014/main" id="{8C38966B-9C0F-01D5-79F5-8D32825F662C}"/>
              </a:ext>
            </a:extLst>
          </p:cNvPr>
          <p:cNvSpPr>
            <a:spLocks noGrp="1"/>
          </p:cNvSpPr>
          <p:nvPr>
            <p:ph type="body" sz="quarter" idx="40"/>
          </p:nvPr>
        </p:nvSpPr>
        <p:spPr>
          <a:xfrm>
            <a:off x="6095999" y="1500890"/>
            <a:ext cx="5508625" cy="1679796"/>
          </a:xfrm>
          <a:prstGeom prst="rect">
            <a:avLst/>
          </a:prstGeom>
        </p:spPr>
        <p:txBody>
          <a:bodyPr tIns="0" bIns="0">
            <a:noAutofit/>
          </a:bodyPr>
          <a:lstStyle>
            <a:lvl1pPr marL="0" indent="0">
              <a:buNone/>
              <a:defRPr sz="1600" b="0">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
        <p:nvSpPr>
          <p:cNvPr id="12" name="Text Placeholder 29">
            <a:extLst>
              <a:ext uri="{FF2B5EF4-FFF2-40B4-BE49-F238E27FC236}">
                <a16:creationId xmlns:a16="http://schemas.microsoft.com/office/drawing/2014/main" id="{10E6AACB-9199-C0B7-282D-52AE821B16C9}"/>
              </a:ext>
            </a:extLst>
          </p:cNvPr>
          <p:cNvSpPr>
            <a:spLocks noGrp="1"/>
          </p:cNvSpPr>
          <p:nvPr>
            <p:ph type="body" sz="quarter" idx="41"/>
          </p:nvPr>
        </p:nvSpPr>
        <p:spPr>
          <a:xfrm>
            <a:off x="6095999" y="3663285"/>
            <a:ext cx="5508625" cy="610408"/>
          </a:xfrm>
          <a:prstGeom prst="rect">
            <a:avLst/>
          </a:prstGeom>
        </p:spPr>
        <p:txBody>
          <a:bodyPr tIns="0" bIns="0" anchor="b">
            <a:noAutofit/>
          </a:bodyPr>
          <a:lstStyle>
            <a:lvl1pPr marL="0" indent="0">
              <a:buNone/>
              <a:defRPr sz="1800" b="1">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
        <p:nvSpPr>
          <p:cNvPr id="13" name="Text Placeholder 29">
            <a:extLst>
              <a:ext uri="{FF2B5EF4-FFF2-40B4-BE49-F238E27FC236}">
                <a16:creationId xmlns:a16="http://schemas.microsoft.com/office/drawing/2014/main" id="{103CFF70-7DC7-B43D-57C7-3C6435517D60}"/>
              </a:ext>
            </a:extLst>
          </p:cNvPr>
          <p:cNvSpPr>
            <a:spLocks noGrp="1"/>
          </p:cNvSpPr>
          <p:nvPr>
            <p:ph type="body" sz="quarter" idx="42"/>
          </p:nvPr>
        </p:nvSpPr>
        <p:spPr>
          <a:xfrm>
            <a:off x="6095999" y="4345690"/>
            <a:ext cx="5508625" cy="1679796"/>
          </a:xfrm>
          <a:prstGeom prst="rect">
            <a:avLst/>
          </a:prstGeom>
        </p:spPr>
        <p:txBody>
          <a:bodyPr tIns="0" bIns="0">
            <a:noAutofit/>
          </a:bodyPr>
          <a:lstStyle>
            <a:lvl1pPr marL="0" indent="0">
              <a:buNone/>
              <a:defRPr sz="1600" b="0">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Tree>
    <p:extLst>
      <p:ext uri="{BB962C8B-B14F-4D97-AF65-F5344CB8AC3E}">
        <p14:creationId xmlns:p14="http://schemas.microsoft.com/office/powerpoint/2010/main" val="2535422851"/>
      </p:ext>
    </p:extLst>
  </p:cSld>
  <p:clrMapOvr>
    <a:masterClrMapping/>
  </p:clrMapOvr>
  <p:extLst>
    <p:ext uri="{DCECCB84-F9BA-43D5-87BE-67443E8EF086}">
      <p15:sldGuideLst xmlns:p15="http://schemas.microsoft.com/office/powerpoint/2012/main"/>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3 Text Boxes T22V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AF6E62-3413-1570-07FF-4E66972B963F}"/>
              </a:ext>
            </a:extLst>
          </p:cNvPr>
          <p:cNvSpPr/>
          <p:nvPr userDrawn="1"/>
        </p:nvSpPr>
        <p:spPr>
          <a:xfrm>
            <a:off x="0" y="0"/>
            <a:ext cx="12191999" cy="286226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1" name="Slide Number Placeholder 5">
            <a:extLst>
              <a:ext uri="{FF2B5EF4-FFF2-40B4-BE49-F238E27FC236}">
                <a16:creationId xmlns:a16="http://schemas.microsoft.com/office/drawing/2014/main" id="{752E3F75-A181-1CEF-4892-A00A828F0DEC}"/>
              </a:ext>
            </a:extLst>
          </p:cNvPr>
          <p:cNvSpPr>
            <a:spLocks noGrp="1"/>
          </p:cNvSpPr>
          <p:nvPr>
            <p:ph type="sldNum" sz="quarter" idx="4"/>
          </p:nvPr>
        </p:nvSpPr>
        <p:spPr>
          <a:xfrm>
            <a:off x="11058525" y="6409951"/>
            <a:ext cx="546100" cy="273799"/>
          </a:xfrm>
          <a:prstGeom prst="rect">
            <a:avLst/>
          </a:prstGeom>
        </p:spPr>
        <p:txBody>
          <a:bodyPr vert="horz" lIns="91440" tIns="45720" rIns="91440" bIns="45720" rtlCol="0" anchor="b"/>
          <a:lstStyle>
            <a:lvl1pPr algn="r">
              <a:defRPr sz="1200">
                <a:solidFill>
                  <a:schemeClr val="tx1"/>
                </a:solidFill>
                <a:latin typeface="+mn-lt"/>
              </a:defRPr>
            </a:lvl1pPr>
          </a:lstStyle>
          <a:p>
            <a:fld id="{5E0C3BBE-9543-48E5-A6E1-C646F9A01966}" type="slidenum">
              <a:rPr lang="en-ID" smtClean="0"/>
              <a:pPr/>
              <a:t>‹#›</a:t>
            </a:fld>
            <a:endParaRPr lang="en-ID" dirty="0"/>
          </a:p>
        </p:txBody>
      </p:sp>
      <p:sp>
        <p:nvSpPr>
          <p:cNvPr id="21" name="Footer Placeholder 4">
            <a:extLst>
              <a:ext uri="{FF2B5EF4-FFF2-40B4-BE49-F238E27FC236}">
                <a16:creationId xmlns:a16="http://schemas.microsoft.com/office/drawing/2014/main" id="{FC465D62-3382-034B-3BC4-9FA6DDBCBF3D}"/>
              </a:ext>
            </a:extLst>
          </p:cNvPr>
          <p:cNvSpPr>
            <a:spLocks noGrp="1"/>
          </p:cNvSpPr>
          <p:nvPr>
            <p:ph type="ftr" sz="quarter" idx="3"/>
          </p:nvPr>
        </p:nvSpPr>
        <p:spPr>
          <a:xfrm>
            <a:off x="584200" y="6364288"/>
            <a:ext cx="5511800" cy="365125"/>
          </a:xfrm>
          <a:prstGeom prst="rect">
            <a:avLst/>
          </a:prstGeom>
        </p:spPr>
        <p:txBody>
          <a:bodyPr vert="horz" lIns="91440" tIns="45720" rIns="91440" bIns="45720" rtlCol="0" anchor="ctr"/>
          <a:lstStyle>
            <a:lvl1pPr algn="l">
              <a:defRPr lang="en-GB" sz="1200">
                <a:solidFill>
                  <a:schemeClr val="tx1"/>
                </a:solidFill>
              </a:defRPr>
            </a:lvl1pPr>
          </a:lstStyle>
          <a:p>
            <a:r>
              <a:rPr lang="en-US"/>
              <a:t>PRESENTATION TITLE</a:t>
            </a:r>
            <a:endParaRPr lang="en-US" dirty="0"/>
          </a:p>
        </p:txBody>
      </p:sp>
      <p:sp>
        <p:nvSpPr>
          <p:cNvPr id="5" name="Title 1">
            <a:extLst>
              <a:ext uri="{FF2B5EF4-FFF2-40B4-BE49-F238E27FC236}">
                <a16:creationId xmlns:a16="http://schemas.microsoft.com/office/drawing/2014/main" id="{1036477C-8D55-B4B8-85DD-DAF85A20D8C5}"/>
              </a:ext>
            </a:extLst>
          </p:cNvPr>
          <p:cNvSpPr>
            <a:spLocks noGrp="1"/>
          </p:cNvSpPr>
          <p:nvPr>
            <p:ph type="title"/>
          </p:nvPr>
        </p:nvSpPr>
        <p:spPr>
          <a:xfrm>
            <a:off x="731444" y="584200"/>
            <a:ext cx="10873180" cy="1833660"/>
          </a:xfrm>
        </p:spPr>
        <p:txBody>
          <a:bodyPr anchor="ctr">
            <a:noAutofit/>
          </a:bodyPr>
          <a:lstStyle>
            <a:lvl1pPr>
              <a:defRPr>
                <a:solidFill>
                  <a:srgbClr val="FFFFFF"/>
                </a:solidFill>
              </a:defRPr>
            </a:lvl1pPr>
          </a:lstStyle>
          <a:p>
            <a:r>
              <a:rPr lang="en-US" dirty="0"/>
              <a:t>Click to edit Master title style</a:t>
            </a:r>
            <a:endParaRPr lang="en-ID" dirty="0"/>
          </a:p>
        </p:txBody>
      </p:sp>
      <p:cxnSp>
        <p:nvCxnSpPr>
          <p:cNvPr id="8" name="Straight Connector 7">
            <a:extLst>
              <a:ext uri="{FF2B5EF4-FFF2-40B4-BE49-F238E27FC236}">
                <a16:creationId xmlns:a16="http://schemas.microsoft.com/office/drawing/2014/main" id="{0657BBCF-CA9E-FB2C-CA76-82D2795FF965}"/>
              </a:ext>
            </a:extLst>
          </p:cNvPr>
          <p:cNvCxnSpPr>
            <a:cxnSpLocks/>
          </p:cNvCxnSpPr>
          <p:nvPr userDrawn="1"/>
        </p:nvCxnSpPr>
        <p:spPr>
          <a:xfrm>
            <a:off x="587375" y="584200"/>
            <a:ext cx="0" cy="1833660"/>
          </a:xfrm>
          <a:prstGeom prst="line">
            <a:avLst/>
          </a:prstGeom>
          <a:ln w="31750">
            <a:solidFill>
              <a:schemeClr val="accent2"/>
            </a:solidFill>
          </a:ln>
        </p:spPr>
        <p:style>
          <a:lnRef idx="1">
            <a:schemeClr val="accent1"/>
          </a:lnRef>
          <a:fillRef idx="0">
            <a:schemeClr val="accent1"/>
          </a:fillRef>
          <a:effectRef idx="0">
            <a:schemeClr val="accent1"/>
          </a:effectRef>
          <a:fontRef idx="minor">
            <a:schemeClr val="tx1"/>
          </a:fontRef>
        </p:style>
      </p:cxnSp>
      <p:sp>
        <p:nvSpPr>
          <p:cNvPr id="7" name="Text Placeholder 29">
            <a:extLst>
              <a:ext uri="{FF2B5EF4-FFF2-40B4-BE49-F238E27FC236}">
                <a16:creationId xmlns:a16="http://schemas.microsoft.com/office/drawing/2014/main" id="{7127DC28-28A8-3A98-B7FB-41B0888536BE}"/>
              </a:ext>
            </a:extLst>
          </p:cNvPr>
          <p:cNvSpPr>
            <a:spLocks noGrp="1"/>
          </p:cNvSpPr>
          <p:nvPr>
            <p:ph type="body" sz="quarter" idx="39"/>
          </p:nvPr>
        </p:nvSpPr>
        <p:spPr>
          <a:xfrm>
            <a:off x="584200" y="3432175"/>
            <a:ext cx="3035925" cy="610408"/>
          </a:xfrm>
          <a:prstGeom prst="rect">
            <a:avLst/>
          </a:prstGeom>
        </p:spPr>
        <p:txBody>
          <a:bodyPr tIns="0" bIns="0" anchor="b">
            <a:noAutofit/>
          </a:bodyPr>
          <a:lstStyle>
            <a:lvl1pPr marL="0" indent="0">
              <a:buNone/>
              <a:defRPr sz="1800" b="1">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
        <p:nvSpPr>
          <p:cNvPr id="9" name="Text Placeholder 29">
            <a:extLst>
              <a:ext uri="{FF2B5EF4-FFF2-40B4-BE49-F238E27FC236}">
                <a16:creationId xmlns:a16="http://schemas.microsoft.com/office/drawing/2014/main" id="{8C38966B-9C0F-01D5-79F5-8D32825F662C}"/>
              </a:ext>
            </a:extLst>
          </p:cNvPr>
          <p:cNvSpPr>
            <a:spLocks noGrp="1"/>
          </p:cNvSpPr>
          <p:nvPr>
            <p:ph type="body" sz="quarter" idx="40"/>
          </p:nvPr>
        </p:nvSpPr>
        <p:spPr>
          <a:xfrm>
            <a:off x="584200" y="4114580"/>
            <a:ext cx="3035925" cy="1679796"/>
          </a:xfrm>
          <a:prstGeom prst="rect">
            <a:avLst/>
          </a:prstGeom>
        </p:spPr>
        <p:txBody>
          <a:bodyPr tIns="0" bIns="0">
            <a:noAutofit/>
          </a:bodyPr>
          <a:lstStyle>
            <a:lvl1pPr marL="0" indent="0">
              <a:buNone/>
              <a:defRPr sz="1600" b="0">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
        <p:nvSpPr>
          <p:cNvPr id="6" name="Text Placeholder 29">
            <a:extLst>
              <a:ext uri="{FF2B5EF4-FFF2-40B4-BE49-F238E27FC236}">
                <a16:creationId xmlns:a16="http://schemas.microsoft.com/office/drawing/2014/main" id="{A80A793C-55DC-602B-758B-1FA03A818170}"/>
              </a:ext>
            </a:extLst>
          </p:cNvPr>
          <p:cNvSpPr>
            <a:spLocks noGrp="1"/>
          </p:cNvSpPr>
          <p:nvPr>
            <p:ph type="body" sz="quarter" idx="41"/>
          </p:nvPr>
        </p:nvSpPr>
        <p:spPr>
          <a:xfrm>
            <a:off x="4578037" y="3432175"/>
            <a:ext cx="3035925" cy="610408"/>
          </a:xfrm>
          <a:prstGeom prst="rect">
            <a:avLst/>
          </a:prstGeom>
        </p:spPr>
        <p:txBody>
          <a:bodyPr tIns="0" bIns="0" anchor="b">
            <a:noAutofit/>
          </a:bodyPr>
          <a:lstStyle>
            <a:lvl1pPr marL="0" indent="0">
              <a:buNone/>
              <a:defRPr sz="1800" b="1">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
        <p:nvSpPr>
          <p:cNvPr id="10" name="Text Placeholder 29">
            <a:extLst>
              <a:ext uri="{FF2B5EF4-FFF2-40B4-BE49-F238E27FC236}">
                <a16:creationId xmlns:a16="http://schemas.microsoft.com/office/drawing/2014/main" id="{F448C94B-AA7A-7262-4B9F-836462086A78}"/>
              </a:ext>
            </a:extLst>
          </p:cNvPr>
          <p:cNvSpPr>
            <a:spLocks noGrp="1"/>
          </p:cNvSpPr>
          <p:nvPr>
            <p:ph type="body" sz="quarter" idx="42"/>
          </p:nvPr>
        </p:nvSpPr>
        <p:spPr>
          <a:xfrm>
            <a:off x="4578037" y="4114580"/>
            <a:ext cx="3035925" cy="1679796"/>
          </a:xfrm>
          <a:prstGeom prst="rect">
            <a:avLst/>
          </a:prstGeom>
        </p:spPr>
        <p:txBody>
          <a:bodyPr tIns="0" bIns="0">
            <a:noAutofit/>
          </a:bodyPr>
          <a:lstStyle>
            <a:lvl1pPr marL="0" indent="0">
              <a:buNone/>
              <a:defRPr sz="1600" b="0">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
        <p:nvSpPr>
          <p:cNvPr id="14" name="Text Placeholder 29">
            <a:extLst>
              <a:ext uri="{FF2B5EF4-FFF2-40B4-BE49-F238E27FC236}">
                <a16:creationId xmlns:a16="http://schemas.microsoft.com/office/drawing/2014/main" id="{8E844AFC-B10F-3963-60E2-0CBF59257982}"/>
              </a:ext>
            </a:extLst>
          </p:cNvPr>
          <p:cNvSpPr>
            <a:spLocks noGrp="1"/>
          </p:cNvSpPr>
          <p:nvPr>
            <p:ph type="body" sz="quarter" idx="43"/>
          </p:nvPr>
        </p:nvSpPr>
        <p:spPr>
          <a:xfrm>
            <a:off x="8571874" y="3432175"/>
            <a:ext cx="3035925" cy="610408"/>
          </a:xfrm>
          <a:prstGeom prst="rect">
            <a:avLst/>
          </a:prstGeom>
        </p:spPr>
        <p:txBody>
          <a:bodyPr tIns="0" bIns="0" anchor="b">
            <a:noAutofit/>
          </a:bodyPr>
          <a:lstStyle>
            <a:lvl1pPr marL="0" indent="0">
              <a:buNone/>
              <a:defRPr sz="1800" b="1">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
        <p:nvSpPr>
          <p:cNvPr id="15" name="Text Placeholder 29">
            <a:extLst>
              <a:ext uri="{FF2B5EF4-FFF2-40B4-BE49-F238E27FC236}">
                <a16:creationId xmlns:a16="http://schemas.microsoft.com/office/drawing/2014/main" id="{290D6F4A-B1FF-50CB-37C9-67C24FF49AE0}"/>
              </a:ext>
            </a:extLst>
          </p:cNvPr>
          <p:cNvSpPr>
            <a:spLocks noGrp="1"/>
          </p:cNvSpPr>
          <p:nvPr>
            <p:ph type="body" sz="quarter" idx="44"/>
          </p:nvPr>
        </p:nvSpPr>
        <p:spPr>
          <a:xfrm>
            <a:off x="8571874" y="4114580"/>
            <a:ext cx="3035925" cy="1679796"/>
          </a:xfrm>
          <a:prstGeom prst="rect">
            <a:avLst/>
          </a:prstGeom>
        </p:spPr>
        <p:txBody>
          <a:bodyPr tIns="0" bIns="0">
            <a:noAutofit/>
          </a:bodyPr>
          <a:lstStyle>
            <a:lvl1pPr marL="0" indent="0">
              <a:buNone/>
              <a:defRPr sz="1600" b="0">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Tree>
    <p:extLst>
      <p:ext uri="{BB962C8B-B14F-4D97-AF65-F5344CB8AC3E}">
        <p14:creationId xmlns:p14="http://schemas.microsoft.com/office/powerpoint/2010/main" val="3999656802"/>
      </p:ext>
    </p:extLst>
  </p:cSld>
  <p:clrMapOvr>
    <a:masterClrMapping/>
  </p:clrMapOvr>
  <p:extLst>
    <p:ext uri="{DCECCB84-F9BA-43D5-87BE-67443E8EF086}">
      <p15:sldGuideLst xmlns:p15="http://schemas.microsoft.com/office/powerpoint/2012/main"/>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3 Text Boxes T22V2">
    <p:spTree>
      <p:nvGrpSpPr>
        <p:cNvPr id="1" name=""/>
        <p:cNvGrpSpPr/>
        <p:nvPr/>
      </p:nvGrpSpPr>
      <p:grpSpPr>
        <a:xfrm>
          <a:off x="0" y="0"/>
          <a:ext cx="0" cy="0"/>
          <a:chOff x="0" y="0"/>
          <a:chExt cx="0" cy="0"/>
        </a:xfrm>
      </p:grpSpPr>
      <p:sp>
        <p:nvSpPr>
          <p:cNvPr id="11" name="Slide Number Placeholder 5">
            <a:extLst>
              <a:ext uri="{FF2B5EF4-FFF2-40B4-BE49-F238E27FC236}">
                <a16:creationId xmlns:a16="http://schemas.microsoft.com/office/drawing/2014/main" id="{752E3F75-A181-1CEF-4892-A00A828F0DEC}"/>
              </a:ext>
            </a:extLst>
          </p:cNvPr>
          <p:cNvSpPr>
            <a:spLocks noGrp="1"/>
          </p:cNvSpPr>
          <p:nvPr>
            <p:ph type="sldNum" sz="quarter" idx="4"/>
          </p:nvPr>
        </p:nvSpPr>
        <p:spPr>
          <a:xfrm>
            <a:off x="11058525" y="6409951"/>
            <a:ext cx="546100" cy="273799"/>
          </a:xfrm>
          <a:prstGeom prst="rect">
            <a:avLst/>
          </a:prstGeom>
        </p:spPr>
        <p:txBody>
          <a:bodyPr vert="horz" lIns="91440" tIns="45720" rIns="91440" bIns="45720" rtlCol="0" anchor="b"/>
          <a:lstStyle>
            <a:lvl1pPr algn="r">
              <a:defRPr sz="1200">
                <a:solidFill>
                  <a:schemeClr val="tx1"/>
                </a:solidFill>
                <a:latin typeface="+mn-lt"/>
              </a:defRPr>
            </a:lvl1pPr>
          </a:lstStyle>
          <a:p>
            <a:fld id="{5E0C3BBE-9543-48E5-A6E1-C646F9A01966}" type="slidenum">
              <a:rPr lang="en-ID" smtClean="0"/>
              <a:pPr/>
              <a:t>‹#›</a:t>
            </a:fld>
            <a:endParaRPr lang="en-ID" dirty="0"/>
          </a:p>
        </p:txBody>
      </p:sp>
      <p:sp>
        <p:nvSpPr>
          <p:cNvPr id="21" name="Footer Placeholder 4">
            <a:extLst>
              <a:ext uri="{FF2B5EF4-FFF2-40B4-BE49-F238E27FC236}">
                <a16:creationId xmlns:a16="http://schemas.microsoft.com/office/drawing/2014/main" id="{FC465D62-3382-034B-3BC4-9FA6DDBCBF3D}"/>
              </a:ext>
            </a:extLst>
          </p:cNvPr>
          <p:cNvSpPr>
            <a:spLocks noGrp="1"/>
          </p:cNvSpPr>
          <p:nvPr>
            <p:ph type="ftr" sz="quarter" idx="3"/>
          </p:nvPr>
        </p:nvSpPr>
        <p:spPr>
          <a:xfrm>
            <a:off x="584200" y="6364288"/>
            <a:ext cx="5511800" cy="365125"/>
          </a:xfrm>
          <a:prstGeom prst="rect">
            <a:avLst/>
          </a:prstGeom>
        </p:spPr>
        <p:txBody>
          <a:bodyPr vert="horz" lIns="91440" tIns="45720" rIns="91440" bIns="45720" rtlCol="0" anchor="ctr"/>
          <a:lstStyle>
            <a:lvl1pPr algn="l">
              <a:defRPr lang="en-GB" sz="1200">
                <a:solidFill>
                  <a:schemeClr val="tx1"/>
                </a:solidFill>
              </a:defRPr>
            </a:lvl1pPr>
          </a:lstStyle>
          <a:p>
            <a:r>
              <a:rPr lang="en-US"/>
              <a:t>PRESENTATION TITLE</a:t>
            </a:r>
            <a:endParaRPr lang="en-US" dirty="0"/>
          </a:p>
        </p:txBody>
      </p:sp>
      <p:sp>
        <p:nvSpPr>
          <p:cNvPr id="7" name="Text Placeholder 29">
            <a:extLst>
              <a:ext uri="{FF2B5EF4-FFF2-40B4-BE49-F238E27FC236}">
                <a16:creationId xmlns:a16="http://schemas.microsoft.com/office/drawing/2014/main" id="{7127DC28-28A8-3A98-B7FB-41B0888536BE}"/>
              </a:ext>
            </a:extLst>
          </p:cNvPr>
          <p:cNvSpPr>
            <a:spLocks noGrp="1"/>
          </p:cNvSpPr>
          <p:nvPr>
            <p:ph type="body" sz="quarter" idx="39"/>
          </p:nvPr>
        </p:nvSpPr>
        <p:spPr>
          <a:xfrm>
            <a:off x="4604943" y="1987041"/>
            <a:ext cx="6999682" cy="341168"/>
          </a:xfrm>
          <a:prstGeom prst="rect">
            <a:avLst/>
          </a:prstGeom>
        </p:spPr>
        <p:txBody>
          <a:bodyPr tIns="0" bIns="0" anchor="b">
            <a:noAutofit/>
          </a:bodyPr>
          <a:lstStyle>
            <a:lvl1pPr marL="0" indent="0" algn="l">
              <a:buNone/>
              <a:defRPr sz="1800" b="1">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
        <p:nvSpPr>
          <p:cNvPr id="9" name="Text Placeholder 29">
            <a:extLst>
              <a:ext uri="{FF2B5EF4-FFF2-40B4-BE49-F238E27FC236}">
                <a16:creationId xmlns:a16="http://schemas.microsoft.com/office/drawing/2014/main" id="{8C38966B-9C0F-01D5-79F5-8D32825F662C}"/>
              </a:ext>
            </a:extLst>
          </p:cNvPr>
          <p:cNvSpPr>
            <a:spLocks noGrp="1"/>
          </p:cNvSpPr>
          <p:nvPr>
            <p:ph type="body" sz="quarter" idx="40"/>
          </p:nvPr>
        </p:nvSpPr>
        <p:spPr>
          <a:xfrm>
            <a:off x="4604943" y="2400207"/>
            <a:ext cx="6999682" cy="787494"/>
          </a:xfrm>
          <a:prstGeom prst="rect">
            <a:avLst/>
          </a:prstGeom>
        </p:spPr>
        <p:txBody>
          <a:bodyPr tIns="0" bIns="0">
            <a:noAutofit/>
          </a:bodyPr>
          <a:lstStyle>
            <a:lvl1pPr marL="0" indent="0" algn="l">
              <a:buNone/>
              <a:defRPr sz="1600" b="0">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
        <p:nvSpPr>
          <p:cNvPr id="3" name="Rectangle 2">
            <a:extLst>
              <a:ext uri="{FF2B5EF4-FFF2-40B4-BE49-F238E27FC236}">
                <a16:creationId xmlns:a16="http://schemas.microsoft.com/office/drawing/2014/main" id="{BB2F9EFE-3E38-5624-6F5C-8EA73167EB3F}"/>
              </a:ext>
            </a:extLst>
          </p:cNvPr>
          <p:cNvSpPr/>
          <p:nvPr userDrawn="1"/>
        </p:nvSpPr>
        <p:spPr>
          <a:xfrm>
            <a:off x="-1" y="0"/>
            <a:ext cx="4114905" cy="570398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4" name="Picture Placeholder 11">
            <a:extLst>
              <a:ext uri="{FF2B5EF4-FFF2-40B4-BE49-F238E27FC236}">
                <a16:creationId xmlns:a16="http://schemas.microsoft.com/office/drawing/2014/main" id="{9DEBAB1A-CE11-600C-955B-5BF2329A4896}"/>
              </a:ext>
            </a:extLst>
          </p:cNvPr>
          <p:cNvSpPr>
            <a:spLocks noGrp="1"/>
          </p:cNvSpPr>
          <p:nvPr>
            <p:ph type="pic" sz="quarter" idx="10"/>
          </p:nvPr>
        </p:nvSpPr>
        <p:spPr>
          <a:xfrm>
            <a:off x="-1" y="0"/>
            <a:ext cx="3997431" cy="5583326"/>
          </a:xfrm>
          <a:prstGeom prst="rect">
            <a:avLst/>
          </a:prstGeom>
          <a:solidFill>
            <a:schemeClr val="accent2">
              <a:lumMod val="20000"/>
              <a:lumOff val="80000"/>
            </a:schemeClr>
          </a:solidFill>
        </p:spPr>
        <p:txBody>
          <a:bodyPr anchor="ctr">
            <a:normAutofit/>
          </a:bodyPr>
          <a:lstStyle>
            <a:lvl1pPr marL="0" indent="0" algn="ctr">
              <a:buNone/>
              <a:defRPr sz="1333">
                <a:solidFill>
                  <a:schemeClr val="tx1"/>
                </a:solidFill>
              </a:defRPr>
            </a:lvl1pPr>
          </a:lstStyle>
          <a:p>
            <a:endParaRPr lang="en-ID"/>
          </a:p>
        </p:txBody>
      </p:sp>
      <p:sp>
        <p:nvSpPr>
          <p:cNvPr id="13" name="Freeform: Shape 12">
            <a:extLst>
              <a:ext uri="{FF2B5EF4-FFF2-40B4-BE49-F238E27FC236}">
                <a16:creationId xmlns:a16="http://schemas.microsoft.com/office/drawing/2014/main" id="{584E6C11-0982-03C9-6259-106AF7B98437}"/>
              </a:ext>
            </a:extLst>
          </p:cNvPr>
          <p:cNvSpPr/>
          <p:nvPr userDrawn="1"/>
        </p:nvSpPr>
        <p:spPr>
          <a:xfrm rot="5400000">
            <a:off x="3159734" y="4748812"/>
            <a:ext cx="954001" cy="956339"/>
          </a:xfrm>
          <a:custGeom>
            <a:avLst/>
            <a:gdLst>
              <a:gd name="connsiteX0" fmla="*/ 0 w 954001"/>
              <a:gd name="connsiteY0" fmla="*/ 117476 h 956339"/>
              <a:gd name="connsiteX1" fmla="*/ 0 w 954001"/>
              <a:gd name="connsiteY1" fmla="*/ 0 h 956339"/>
              <a:gd name="connsiteX2" fmla="*/ 954001 w 954001"/>
              <a:gd name="connsiteY2" fmla="*/ 0 h 956339"/>
              <a:gd name="connsiteX3" fmla="*/ 954001 w 954001"/>
              <a:gd name="connsiteY3" fmla="*/ 117476 h 956339"/>
              <a:gd name="connsiteX4" fmla="*/ 954000 w 954001"/>
              <a:gd name="connsiteY4" fmla="*/ 117476 h 956339"/>
              <a:gd name="connsiteX5" fmla="*/ 954000 w 954001"/>
              <a:gd name="connsiteY5" fmla="*/ 956339 h 956339"/>
              <a:gd name="connsiteX6" fmla="*/ 836525 w 954001"/>
              <a:gd name="connsiteY6" fmla="*/ 956339 h 956339"/>
              <a:gd name="connsiteX7" fmla="*/ 836525 w 954001"/>
              <a:gd name="connsiteY7" fmla="*/ 117476 h 956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54001" h="956339">
                <a:moveTo>
                  <a:pt x="0" y="117476"/>
                </a:moveTo>
                <a:lnTo>
                  <a:pt x="0" y="0"/>
                </a:lnTo>
                <a:lnTo>
                  <a:pt x="954001" y="0"/>
                </a:lnTo>
                <a:lnTo>
                  <a:pt x="954001" y="117476"/>
                </a:lnTo>
                <a:lnTo>
                  <a:pt x="954000" y="117476"/>
                </a:lnTo>
                <a:lnTo>
                  <a:pt x="954000" y="956339"/>
                </a:lnTo>
                <a:lnTo>
                  <a:pt x="836525" y="956339"/>
                </a:lnTo>
                <a:lnTo>
                  <a:pt x="836525" y="117476"/>
                </a:lnTo>
                <a:close/>
              </a:path>
            </a:pathLst>
          </a:cu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tx1"/>
              </a:solidFill>
            </a:endParaRPr>
          </a:p>
        </p:txBody>
      </p:sp>
      <p:sp>
        <p:nvSpPr>
          <p:cNvPr id="16" name="Title 1">
            <a:extLst>
              <a:ext uri="{FF2B5EF4-FFF2-40B4-BE49-F238E27FC236}">
                <a16:creationId xmlns:a16="http://schemas.microsoft.com/office/drawing/2014/main" id="{8A0F98B3-5BC9-43CA-0E39-31CC70D805DB}"/>
              </a:ext>
            </a:extLst>
          </p:cNvPr>
          <p:cNvSpPr>
            <a:spLocks noGrp="1"/>
          </p:cNvSpPr>
          <p:nvPr>
            <p:ph type="title"/>
          </p:nvPr>
        </p:nvSpPr>
        <p:spPr>
          <a:xfrm>
            <a:off x="4604943" y="586105"/>
            <a:ext cx="6999681" cy="1153795"/>
          </a:xfrm>
        </p:spPr>
        <p:txBody>
          <a:bodyPr anchor="t">
            <a:noAutofit/>
          </a:bodyPr>
          <a:lstStyle>
            <a:lvl1pPr>
              <a:defRPr>
                <a:solidFill>
                  <a:schemeClr val="tx1"/>
                </a:solidFill>
              </a:defRPr>
            </a:lvl1pPr>
          </a:lstStyle>
          <a:p>
            <a:r>
              <a:rPr lang="en-US" dirty="0"/>
              <a:t>Click to edit Master title style</a:t>
            </a:r>
            <a:endParaRPr lang="en-ID" dirty="0"/>
          </a:p>
        </p:txBody>
      </p:sp>
      <p:cxnSp>
        <p:nvCxnSpPr>
          <p:cNvPr id="17" name="Straight Connector 16">
            <a:extLst>
              <a:ext uri="{FF2B5EF4-FFF2-40B4-BE49-F238E27FC236}">
                <a16:creationId xmlns:a16="http://schemas.microsoft.com/office/drawing/2014/main" id="{287663E8-3304-8ACE-ACD6-6F356A49D537}"/>
              </a:ext>
            </a:extLst>
          </p:cNvPr>
          <p:cNvCxnSpPr>
            <a:cxnSpLocks/>
          </p:cNvCxnSpPr>
          <p:nvPr userDrawn="1"/>
        </p:nvCxnSpPr>
        <p:spPr>
          <a:xfrm>
            <a:off x="4460875" y="585690"/>
            <a:ext cx="0" cy="1154210"/>
          </a:xfrm>
          <a:prstGeom prst="line">
            <a:avLst/>
          </a:prstGeom>
          <a:ln w="317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8" name="Text Placeholder 29">
            <a:extLst>
              <a:ext uri="{FF2B5EF4-FFF2-40B4-BE49-F238E27FC236}">
                <a16:creationId xmlns:a16="http://schemas.microsoft.com/office/drawing/2014/main" id="{E5B64568-95A0-2550-729B-C36D47D0B4EE}"/>
              </a:ext>
            </a:extLst>
          </p:cNvPr>
          <p:cNvSpPr>
            <a:spLocks noGrp="1"/>
          </p:cNvSpPr>
          <p:nvPr>
            <p:ph type="body" sz="quarter" idx="41"/>
          </p:nvPr>
        </p:nvSpPr>
        <p:spPr>
          <a:xfrm>
            <a:off x="4604943" y="3444500"/>
            <a:ext cx="6999682" cy="341168"/>
          </a:xfrm>
          <a:prstGeom prst="rect">
            <a:avLst/>
          </a:prstGeom>
        </p:spPr>
        <p:txBody>
          <a:bodyPr tIns="0" bIns="0" anchor="b">
            <a:noAutofit/>
          </a:bodyPr>
          <a:lstStyle>
            <a:lvl1pPr marL="0" indent="0" algn="l">
              <a:buNone/>
              <a:defRPr sz="1800" b="1">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
        <p:nvSpPr>
          <p:cNvPr id="19" name="Text Placeholder 29">
            <a:extLst>
              <a:ext uri="{FF2B5EF4-FFF2-40B4-BE49-F238E27FC236}">
                <a16:creationId xmlns:a16="http://schemas.microsoft.com/office/drawing/2014/main" id="{F93FF848-4697-1658-A41B-93D12D101890}"/>
              </a:ext>
            </a:extLst>
          </p:cNvPr>
          <p:cNvSpPr>
            <a:spLocks noGrp="1"/>
          </p:cNvSpPr>
          <p:nvPr>
            <p:ph type="body" sz="quarter" idx="42"/>
          </p:nvPr>
        </p:nvSpPr>
        <p:spPr>
          <a:xfrm>
            <a:off x="4604943" y="3857666"/>
            <a:ext cx="6999682" cy="787494"/>
          </a:xfrm>
          <a:prstGeom prst="rect">
            <a:avLst/>
          </a:prstGeom>
        </p:spPr>
        <p:txBody>
          <a:bodyPr tIns="0" bIns="0">
            <a:noAutofit/>
          </a:bodyPr>
          <a:lstStyle>
            <a:lvl1pPr marL="0" indent="0" algn="l">
              <a:buNone/>
              <a:defRPr sz="1600" b="0">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
        <p:nvSpPr>
          <p:cNvPr id="20" name="Text Placeholder 29">
            <a:extLst>
              <a:ext uri="{FF2B5EF4-FFF2-40B4-BE49-F238E27FC236}">
                <a16:creationId xmlns:a16="http://schemas.microsoft.com/office/drawing/2014/main" id="{A3FB70CC-9CEB-83DB-0A62-F28AADFA24A2}"/>
              </a:ext>
            </a:extLst>
          </p:cNvPr>
          <p:cNvSpPr>
            <a:spLocks noGrp="1"/>
          </p:cNvSpPr>
          <p:nvPr>
            <p:ph type="body" sz="quarter" idx="43"/>
          </p:nvPr>
        </p:nvSpPr>
        <p:spPr>
          <a:xfrm>
            <a:off x="4604943" y="4901960"/>
            <a:ext cx="6999682" cy="341168"/>
          </a:xfrm>
          <a:prstGeom prst="rect">
            <a:avLst/>
          </a:prstGeom>
        </p:spPr>
        <p:txBody>
          <a:bodyPr tIns="0" bIns="0" anchor="b">
            <a:noAutofit/>
          </a:bodyPr>
          <a:lstStyle>
            <a:lvl1pPr marL="0" indent="0" algn="l">
              <a:buNone/>
              <a:defRPr sz="1800" b="1">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
        <p:nvSpPr>
          <p:cNvPr id="22" name="Text Placeholder 29">
            <a:extLst>
              <a:ext uri="{FF2B5EF4-FFF2-40B4-BE49-F238E27FC236}">
                <a16:creationId xmlns:a16="http://schemas.microsoft.com/office/drawing/2014/main" id="{413FB7C3-3697-76A3-E778-089B73350D63}"/>
              </a:ext>
            </a:extLst>
          </p:cNvPr>
          <p:cNvSpPr>
            <a:spLocks noGrp="1"/>
          </p:cNvSpPr>
          <p:nvPr>
            <p:ph type="body" sz="quarter" idx="44"/>
          </p:nvPr>
        </p:nvSpPr>
        <p:spPr>
          <a:xfrm>
            <a:off x="4604943" y="5315126"/>
            <a:ext cx="6999682" cy="787494"/>
          </a:xfrm>
          <a:prstGeom prst="rect">
            <a:avLst/>
          </a:prstGeom>
        </p:spPr>
        <p:txBody>
          <a:bodyPr tIns="0" bIns="0">
            <a:noAutofit/>
          </a:bodyPr>
          <a:lstStyle>
            <a:lvl1pPr marL="0" indent="0" algn="l">
              <a:buNone/>
              <a:defRPr sz="1600" b="0">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Tree>
    <p:extLst>
      <p:ext uri="{BB962C8B-B14F-4D97-AF65-F5344CB8AC3E}">
        <p14:creationId xmlns:p14="http://schemas.microsoft.com/office/powerpoint/2010/main" val="1019238544"/>
      </p:ext>
    </p:extLst>
  </p:cSld>
  <p:clrMapOvr>
    <a:masterClrMapping/>
  </p:clrMapOvr>
  <p:extLst>
    <p:ext uri="{DCECCB84-F9BA-43D5-87BE-67443E8EF086}">
      <p15:sldGuideLst xmlns:p15="http://schemas.microsoft.com/office/powerpoint/2012/main"/>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4 Text Boxes T23V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AF6E62-3413-1570-07FF-4E66972B963F}"/>
              </a:ext>
            </a:extLst>
          </p:cNvPr>
          <p:cNvSpPr/>
          <p:nvPr userDrawn="1"/>
        </p:nvSpPr>
        <p:spPr>
          <a:xfrm>
            <a:off x="0" y="1"/>
            <a:ext cx="12191999" cy="21336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1" name="Slide Number Placeholder 5">
            <a:extLst>
              <a:ext uri="{FF2B5EF4-FFF2-40B4-BE49-F238E27FC236}">
                <a16:creationId xmlns:a16="http://schemas.microsoft.com/office/drawing/2014/main" id="{752E3F75-A181-1CEF-4892-A00A828F0DEC}"/>
              </a:ext>
            </a:extLst>
          </p:cNvPr>
          <p:cNvSpPr>
            <a:spLocks noGrp="1"/>
          </p:cNvSpPr>
          <p:nvPr>
            <p:ph type="sldNum" sz="quarter" idx="4"/>
          </p:nvPr>
        </p:nvSpPr>
        <p:spPr>
          <a:xfrm>
            <a:off x="11058525" y="6409951"/>
            <a:ext cx="546100" cy="273799"/>
          </a:xfrm>
          <a:prstGeom prst="rect">
            <a:avLst/>
          </a:prstGeom>
        </p:spPr>
        <p:txBody>
          <a:bodyPr vert="horz" lIns="91440" tIns="45720" rIns="91440" bIns="45720" rtlCol="0" anchor="b"/>
          <a:lstStyle>
            <a:lvl1pPr algn="r">
              <a:defRPr sz="1200">
                <a:solidFill>
                  <a:schemeClr val="tx1"/>
                </a:solidFill>
                <a:latin typeface="+mn-lt"/>
              </a:defRPr>
            </a:lvl1pPr>
          </a:lstStyle>
          <a:p>
            <a:fld id="{5E0C3BBE-9543-48E5-A6E1-C646F9A01966}" type="slidenum">
              <a:rPr lang="en-ID" smtClean="0"/>
              <a:pPr/>
              <a:t>‹#›</a:t>
            </a:fld>
            <a:endParaRPr lang="en-ID" dirty="0"/>
          </a:p>
        </p:txBody>
      </p:sp>
      <p:sp>
        <p:nvSpPr>
          <p:cNvPr id="21" name="Footer Placeholder 4">
            <a:extLst>
              <a:ext uri="{FF2B5EF4-FFF2-40B4-BE49-F238E27FC236}">
                <a16:creationId xmlns:a16="http://schemas.microsoft.com/office/drawing/2014/main" id="{FC465D62-3382-034B-3BC4-9FA6DDBCBF3D}"/>
              </a:ext>
            </a:extLst>
          </p:cNvPr>
          <p:cNvSpPr>
            <a:spLocks noGrp="1"/>
          </p:cNvSpPr>
          <p:nvPr>
            <p:ph type="ftr" sz="quarter" idx="3"/>
          </p:nvPr>
        </p:nvSpPr>
        <p:spPr>
          <a:xfrm>
            <a:off x="584200" y="6364288"/>
            <a:ext cx="5511800" cy="365125"/>
          </a:xfrm>
          <a:prstGeom prst="rect">
            <a:avLst/>
          </a:prstGeom>
        </p:spPr>
        <p:txBody>
          <a:bodyPr vert="horz" lIns="91440" tIns="45720" rIns="91440" bIns="45720" rtlCol="0" anchor="ctr"/>
          <a:lstStyle>
            <a:lvl1pPr algn="l">
              <a:defRPr lang="en-GB" sz="1200">
                <a:solidFill>
                  <a:schemeClr val="tx1"/>
                </a:solidFill>
              </a:defRPr>
            </a:lvl1pPr>
          </a:lstStyle>
          <a:p>
            <a:r>
              <a:rPr lang="en-US"/>
              <a:t>PRESENTATION TITLE</a:t>
            </a:r>
            <a:endParaRPr lang="en-US" dirty="0"/>
          </a:p>
        </p:txBody>
      </p:sp>
      <p:sp>
        <p:nvSpPr>
          <p:cNvPr id="5" name="Title 1">
            <a:extLst>
              <a:ext uri="{FF2B5EF4-FFF2-40B4-BE49-F238E27FC236}">
                <a16:creationId xmlns:a16="http://schemas.microsoft.com/office/drawing/2014/main" id="{1036477C-8D55-B4B8-85DD-DAF85A20D8C5}"/>
              </a:ext>
            </a:extLst>
          </p:cNvPr>
          <p:cNvSpPr>
            <a:spLocks noGrp="1"/>
          </p:cNvSpPr>
          <p:nvPr>
            <p:ph type="title"/>
          </p:nvPr>
        </p:nvSpPr>
        <p:spPr>
          <a:xfrm>
            <a:off x="731444" y="584200"/>
            <a:ext cx="10873180" cy="1301750"/>
          </a:xfrm>
        </p:spPr>
        <p:txBody>
          <a:bodyPr anchor="ctr">
            <a:noAutofit/>
          </a:bodyPr>
          <a:lstStyle>
            <a:lvl1pPr>
              <a:defRPr>
                <a:solidFill>
                  <a:srgbClr val="FFFFFF"/>
                </a:solidFill>
              </a:defRPr>
            </a:lvl1pPr>
          </a:lstStyle>
          <a:p>
            <a:r>
              <a:rPr lang="en-US" dirty="0"/>
              <a:t>Click to edit Master title style</a:t>
            </a:r>
            <a:endParaRPr lang="en-ID" dirty="0"/>
          </a:p>
        </p:txBody>
      </p:sp>
      <p:cxnSp>
        <p:nvCxnSpPr>
          <p:cNvPr id="8" name="Straight Connector 7">
            <a:extLst>
              <a:ext uri="{FF2B5EF4-FFF2-40B4-BE49-F238E27FC236}">
                <a16:creationId xmlns:a16="http://schemas.microsoft.com/office/drawing/2014/main" id="{0657BBCF-CA9E-FB2C-CA76-82D2795FF965}"/>
              </a:ext>
            </a:extLst>
          </p:cNvPr>
          <p:cNvCxnSpPr>
            <a:cxnSpLocks/>
          </p:cNvCxnSpPr>
          <p:nvPr userDrawn="1"/>
        </p:nvCxnSpPr>
        <p:spPr>
          <a:xfrm>
            <a:off x="587375" y="584200"/>
            <a:ext cx="0" cy="1301750"/>
          </a:xfrm>
          <a:prstGeom prst="line">
            <a:avLst/>
          </a:prstGeom>
          <a:ln w="31750">
            <a:solidFill>
              <a:schemeClr val="accent2"/>
            </a:solidFill>
          </a:ln>
        </p:spPr>
        <p:style>
          <a:lnRef idx="1">
            <a:schemeClr val="accent1"/>
          </a:lnRef>
          <a:fillRef idx="0">
            <a:schemeClr val="accent1"/>
          </a:fillRef>
          <a:effectRef idx="0">
            <a:schemeClr val="accent1"/>
          </a:effectRef>
          <a:fontRef idx="minor">
            <a:schemeClr val="tx1"/>
          </a:fontRef>
        </p:style>
      </p:cxnSp>
      <p:sp>
        <p:nvSpPr>
          <p:cNvPr id="7" name="Text Placeholder 29">
            <a:extLst>
              <a:ext uri="{FF2B5EF4-FFF2-40B4-BE49-F238E27FC236}">
                <a16:creationId xmlns:a16="http://schemas.microsoft.com/office/drawing/2014/main" id="{7127DC28-28A8-3A98-B7FB-41B0888536BE}"/>
              </a:ext>
            </a:extLst>
          </p:cNvPr>
          <p:cNvSpPr>
            <a:spLocks noGrp="1"/>
          </p:cNvSpPr>
          <p:nvPr>
            <p:ph type="body" sz="quarter" idx="39"/>
          </p:nvPr>
        </p:nvSpPr>
        <p:spPr>
          <a:xfrm>
            <a:off x="584200" y="2432049"/>
            <a:ext cx="4502148" cy="540557"/>
          </a:xfrm>
          <a:prstGeom prst="rect">
            <a:avLst/>
          </a:prstGeom>
        </p:spPr>
        <p:txBody>
          <a:bodyPr tIns="0" bIns="0" anchor="b">
            <a:noAutofit/>
          </a:bodyPr>
          <a:lstStyle>
            <a:lvl1pPr marL="0" indent="0">
              <a:buNone/>
              <a:defRPr sz="1800" b="1">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marL="0" marR="0" lvl="0" indent="0" algn="l" defTabSz="914446"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Click to edit Master text styles</a:t>
            </a:r>
            <a:endParaRPr lang="en-ID" dirty="0"/>
          </a:p>
        </p:txBody>
      </p:sp>
      <p:sp>
        <p:nvSpPr>
          <p:cNvPr id="9" name="Text Placeholder 29">
            <a:extLst>
              <a:ext uri="{FF2B5EF4-FFF2-40B4-BE49-F238E27FC236}">
                <a16:creationId xmlns:a16="http://schemas.microsoft.com/office/drawing/2014/main" id="{8C38966B-9C0F-01D5-79F5-8D32825F662C}"/>
              </a:ext>
            </a:extLst>
          </p:cNvPr>
          <p:cNvSpPr>
            <a:spLocks noGrp="1"/>
          </p:cNvSpPr>
          <p:nvPr>
            <p:ph type="body" sz="quarter" idx="40"/>
          </p:nvPr>
        </p:nvSpPr>
        <p:spPr>
          <a:xfrm>
            <a:off x="584200" y="3044604"/>
            <a:ext cx="4502148" cy="1060671"/>
          </a:xfrm>
          <a:prstGeom prst="rect">
            <a:avLst/>
          </a:prstGeom>
        </p:spPr>
        <p:txBody>
          <a:bodyPr tIns="0" bIns="0">
            <a:noAutofit/>
          </a:bodyPr>
          <a:lstStyle>
            <a:lvl1pPr marL="0" indent="0">
              <a:buNone/>
              <a:defRPr sz="1600" b="0">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
        <p:nvSpPr>
          <p:cNvPr id="13" name="Text Placeholder 29">
            <a:extLst>
              <a:ext uri="{FF2B5EF4-FFF2-40B4-BE49-F238E27FC236}">
                <a16:creationId xmlns:a16="http://schemas.microsoft.com/office/drawing/2014/main" id="{BF29A8C4-E01C-8823-3D21-FBEB0A37FD9D}"/>
              </a:ext>
            </a:extLst>
          </p:cNvPr>
          <p:cNvSpPr>
            <a:spLocks noGrp="1"/>
          </p:cNvSpPr>
          <p:nvPr>
            <p:ph type="body" sz="quarter" idx="41"/>
          </p:nvPr>
        </p:nvSpPr>
        <p:spPr>
          <a:xfrm>
            <a:off x="584200" y="4392614"/>
            <a:ext cx="4502148" cy="540557"/>
          </a:xfrm>
          <a:prstGeom prst="rect">
            <a:avLst/>
          </a:prstGeom>
        </p:spPr>
        <p:txBody>
          <a:bodyPr tIns="0" bIns="0" anchor="b">
            <a:noAutofit/>
          </a:bodyPr>
          <a:lstStyle>
            <a:lvl1pPr marL="0" indent="0">
              <a:buNone/>
              <a:defRPr sz="1800" b="1">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marL="0" marR="0" lvl="0" indent="0" algn="l" defTabSz="914446"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Click to edit Master text styles</a:t>
            </a:r>
            <a:endParaRPr lang="en-ID" dirty="0"/>
          </a:p>
        </p:txBody>
      </p:sp>
      <p:sp>
        <p:nvSpPr>
          <p:cNvPr id="16" name="Text Placeholder 29">
            <a:extLst>
              <a:ext uri="{FF2B5EF4-FFF2-40B4-BE49-F238E27FC236}">
                <a16:creationId xmlns:a16="http://schemas.microsoft.com/office/drawing/2014/main" id="{36007328-114D-AECE-99A6-016A4CFBB612}"/>
              </a:ext>
            </a:extLst>
          </p:cNvPr>
          <p:cNvSpPr>
            <a:spLocks noGrp="1"/>
          </p:cNvSpPr>
          <p:nvPr>
            <p:ph type="body" sz="quarter" idx="42"/>
          </p:nvPr>
        </p:nvSpPr>
        <p:spPr>
          <a:xfrm>
            <a:off x="584200" y="5005169"/>
            <a:ext cx="4502148" cy="1060671"/>
          </a:xfrm>
          <a:prstGeom prst="rect">
            <a:avLst/>
          </a:prstGeom>
        </p:spPr>
        <p:txBody>
          <a:bodyPr tIns="0" bIns="0">
            <a:noAutofit/>
          </a:bodyPr>
          <a:lstStyle>
            <a:lvl1pPr marL="0" indent="0">
              <a:buNone/>
              <a:defRPr sz="1600" b="0">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
        <p:nvSpPr>
          <p:cNvPr id="17" name="Text Placeholder 29">
            <a:extLst>
              <a:ext uri="{FF2B5EF4-FFF2-40B4-BE49-F238E27FC236}">
                <a16:creationId xmlns:a16="http://schemas.microsoft.com/office/drawing/2014/main" id="{2142D811-C93D-9F9B-677A-5ADF7CD3A81A}"/>
              </a:ext>
            </a:extLst>
          </p:cNvPr>
          <p:cNvSpPr>
            <a:spLocks noGrp="1"/>
          </p:cNvSpPr>
          <p:nvPr>
            <p:ph type="body" sz="quarter" idx="43"/>
          </p:nvPr>
        </p:nvSpPr>
        <p:spPr>
          <a:xfrm>
            <a:off x="7105654" y="2432049"/>
            <a:ext cx="4502148" cy="540557"/>
          </a:xfrm>
          <a:prstGeom prst="rect">
            <a:avLst/>
          </a:prstGeom>
        </p:spPr>
        <p:txBody>
          <a:bodyPr tIns="0" bIns="0" anchor="b">
            <a:noAutofit/>
          </a:bodyPr>
          <a:lstStyle>
            <a:lvl1pPr marL="0" indent="0">
              <a:buNone/>
              <a:defRPr sz="1800" b="1">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marL="0" marR="0" lvl="0" indent="0" algn="l" defTabSz="914446"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Click to edit Master text styles</a:t>
            </a:r>
            <a:endParaRPr lang="en-ID" dirty="0"/>
          </a:p>
        </p:txBody>
      </p:sp>
      <p:sp>
        <p:nvSpPr>
          <p:cNvPr id="18" name="Text Placeholder 29">
            <a:extLst>
              <a:ext uri="{FF2B5EF4-FFF2-40B4-BE49-F238E27FC236}">
                <a16:creationId xmlns:a16="http://schemas.microsoft.com/office/drawing/2014/main" id="{0B048665-3CE8-1449-AE80-5C39685B7BA3}"/>
              </a:ext>
            </a:extLst>
          </p:cNvPr>
          <p:cNvSpPr>
            <a:spLocks noGrp="1"/>
          </p:cNvSpPr>
          <p:nvPr>
            <p:ph type="body" sz="quarter" idx="44"/>
          </p:nvPr>
        </p:nvSpPr>
        <p:spPr>
          <a:xfrm>
            <a:off x="7105654" y="3044604"/>
            <a:ext cx="4502148" cy="1060671"/>
          </a:xfrm>
          <a:prstGeom prst="rect">
            <a:avLst/>
          </a:prstGeom>
        </p:spPr>
        <p:txBody>
          <a:bodyPr tIns="0" bIns="0">
            <a:noAutofit/>
          </a:bodyPr>
          <a:lstStyle>
            <a:lvl1pPr marL="0" indent="0">
              <a:buNone/>
              <a:defRPr sz="1600" b="0">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
        <p:nvSpPr>
          <p:cNvPr id="19" name="Text Placeholder 29">
            <a:extLst>
              <a:ext uri="{FF2B5EF4-FFF2-40B4-BE49-F238E27FC236}">
                <a16:creationId xmlns:a16="http://schemas.microsoft.com/office/drawing/2014/main" id="{337177BD-61D7-4610-6C2F-89A1FACFC2A5}"/>
              </a:ext>
            </a:extLst>
          </p:cNvPr>
          <p:cNvSpPr>
            <a:spLocks noGrp="1"/>
          </p:cNvSpPr>
          <p:nvPr>
            <p:ph type="body" sz="quarter" idx="45"/>
          </p:nvPr>
        </p:nvSpPr>
        <p:spPr>
          <a:xfrm>
            <a:off x="7105654" y="4392614"/>
            <a:ext cx="4502148" cy="540557"/>
          </a:xfrm>
          <a:prstGeom prst="rect">
            <a:avLst/>
          </a:prstGeom>
        </p:spPr>
        <p:txBody>
          <a:bodyPr tIns="0" bIns="0" anchor="b">
            <a:noAutofit/>
          </a:bodyPr>
          <a:lstStyle>
            <a:lvl1pPr marL="0" indent="0">
              <a:buNone/>
              <a:defRPr sz="1800" b="1">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marL="0" marR="0" lvl="0" indent="0" algn="l" defTabSz="914446"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Click to edit Master text styles</a:t>
            </a:r>
            <a:endParaRPr lang="en-ID" dirty="0"/>
          </a:p>
        </p:txBody>
      </p:sp>
      <p:sp>
        <p:nvSpPr>
          <p:cNvPr id="20" name="Text Placeholder 29">
            <a:extLst>
              <a:ext uri="{FF2B5EF4-FFF2-40B4-BE49-F238E27FC236}">
                <a16:creationId xmlns:a16="http://schemas.microsoft.com/office/drawing/2014/main" id="{EAACD5B2-3311-26B6-AFCF-4FD5DEBF7494}"/>
              </a:ext>
            </a:extLst>
          </p:cNvPr>
          <p:cNvSpPr>
            <a:spLocks noGrp="1"/>
          </p:cNvSpPr>
          <p:nvPr>
            <p:ph type="body" sz="quarter" idx="46"/>
          </p:nvPr>
        </p:nvSpPr>
        <p:spPr>
          <a:xfrm>
            <a:off x="7105654" y="5005169"/>
            <a:ext cx="4502148" cy="1060671"/>
          </a:xfrm>
          <a:prstGeom prst="rect">
            <a:avLst/>
          </a:prstGeom>
        </p:spPr>
        <p:txBody>
          <a:bodyPr tIns="0" bIns="0">
            <a:noAutofit/>
          </a:bodyPr>
          <a:lstStyle>
            <a:lvl1pPr marL="0" indent="0">
              <a:buNone/>
              <a:defRPr sz="1600" b="0">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Tree>
    <p:extLst>
      <p:ext uri="{BB962C8B-B14F-4D97-AF65-F5344CB8AC3E}">
        <p14:creationId xmlns:p14="http://schemas.microsoft.com/office/powerpoint/2010/main" val="2153376647"/>
      </p:ext>
    </p:extLst>
  </p:cSld>
  <p:clrMapOvr>
    <a:masterClrMapping/>
  </p:clrMapOvr>
  <p:extLst>
    <p:ext uri="{DCECCB84-F9BA-43D5-87BE-67443E8EF086}">
      <p15:sldGuideLst xmlns:p15="http://schemas.microsoft.com/office/powerpoint/2012/main"/>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4 Text Boxes T23V2">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B2F9EFE-3E38-5624-6F5C-8EA73167EB3F}"/>
              </a:ext>
            </a:extLst>
          </p:cNvPr>
          <p:cNvSpPr/>
          <p:nvPr userDrawn="1"/>
        </p:nvSpPr>
        <p:spPr>
          <a:xfrm flipH="1">
            <a:off x="8381893" y="1538679"/>
            <a:ext cx="3810103" cy="4508127"/>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1" name="Slide Number Placeholder 5">
            <a:extLst>
              <a:ext uri="{FF2B5EF4-FFF2-40B4-BE49-F238E27FC236}">
                <a16:creationId xmlns:a16="http://schemas.microsoft.com/office/drawing/2014/main" id="{752E3F75-A181-1CEF-4892-A00A828F0DEC}"/>
              </a:ext>
            </a:extLst>
          </p:cNvPr>
          <p:cNvSpPr>
            <a:spLocks noGrp="1"/>
          </p:cNvSpPr>
          <p:nvPr>
            <p:ph type="sldNum" sz="quarter" idx="4"/>
          </p:nvPr>
        </p:nvSpPr>
        <p:spPr>
          <a:xfrm>
            <a:off x="11058525" y="6409951"/>
            <a:ext cx="546100" cy="273799"/>
          </a:xfrm>
          <a:prstGeom prst="rect">
            <a:avLst/>
          </a:prstGeom>
        </p:spPr>
        <p:txBody>
          <a:bodyPr vert="horz" lIns="91440" tIns="45720" rIns="91440" bIns="45720" rtlCol="0" anchor="b"/>
          <a:lstStyle>
            <a:lvl1pPr algn="r">
              <a:defRPr sz="1200">
                <a:solidFill>
                  <a:schemeClr val="tx1"/>
                </a:solidFill>
                <a:latin typeface="+mn-lt"/>
              </a:defRPr>
            </a:lvl1pPr>
          </a:lstStyle>
          <a:p>
            <a:fld id="{5E0C3BBE-9543-48E5-A6E1-C646F9A01966}" type="slidenum">
              <a:rPr lang="en-ID" smtClean="0"/>
              <a:pPr/>
              <a:t>‹#›</a:t>
            </a:fld>
            <a:endParaRPr lang="en-ID" dirty="0"/>
          </a:p>
        </p:txBody>
      </p:sp>
      <p:sp>
        <p:nvSpPr>
          <p:cNvPr id="21" name="Footer Placeholder 4">
            <a:extLst>
              <a:ext uri="{FF2B5EF4-FFF2-40B4-BE49-F238E27FC236}">
                <a16:creationId xmlns:a16="http://schemas.microsoft.com/office/drawing/2014/main" id="{FC465D62-3382-034B-3BC4-9FA6DDBCBF3D}"/>
              </a:ext>
            </a:extLst>
          </p:cNvPr>
          <p:cNvSpPr>
            <a:spLocks noGrp="1"/>
          </p:cNvSpPr>
          <p:nvPr>
            <p:ph type="ftr" sz="quarter" idx="3"/>
          </p:nvPr>
        </p:nvSpPr>
        <p:spPr>
          <a:xfrm>
            <a:off x="584200" y="6364288"/>
            <a:ext cx="5511800" cy="365125"/>
          </a:xfrm>
          <a:prstGeom prst="rect">
            <a:avLst/>
          </a:prstGeom>
        </p:spPr>
        <p:txBody>
          <a:bodyPr vert="horz" lIns="91440" tIns="45720" rIns="91440" bIns="45720" rtlCol="0" anchor="ctr"/>
          <a:lstStyle>
            <a:lvl1pPr algn="l">
              <a:defRPr lang="en-GB" sz="1200">
                <a:solidFill>
                  <a:schemeClr val="tx1"/>
                </a:solidFill>
              </a:defRPr>
            </a:lvl1pPr>
          </a:lstStyle>
          <a:p>
            <a:r>
              <a:rPr lang="en-US"/>
              <a:t>PRESENTATION TITLE</a:t>
            </a:r>
            <a:endParaRPr lang="en-US" dirty="0"/>
          </a:p>
        </p:txBody>
      </p:sp>
      <p:sp>
        <p:nvSpPr>
          <p:cNvPr id="7" name="Text Placeholder 29">
            <a:extLst>
              <a:ext uri="{FF2B5EF4-FFF2-40B4-BE49-F238E27FC236}">
                <a16:creationId xmlns:a16="http://schemas.microsoft.com/office/drawing/2014/main" id="{7127DC28-28A8-3A98-B7FB-41B0888536BE}"/>
              </a:ext>
            </a:extLst>
          </p:cNvPr>
          <p:cNvSpPr>
            <a:spLocks noGrp="1"/>
          </p:cNvSpPr>
          <p:nvPr>
            <p:ph type="body" sz="quarter" idx="39"/>
          </p:nvPr>
        </p:nvSpPr>
        <p:spPr>
          <a:xfrm>
            <a:off x="731443" y="1542541"/>
            <a:ext cx="7380682" cy="341168"/>
          </a:xfrm>
          <a:prstGeom prst="rect">
            <a:avLst/>
          </a:prstGeom>
        </p:spPr>
        <p:txBody>
          <a:bodyPr tIns="0" bIns="0" anchor="b">
            <a:noAutofit/>
          </a:bodyPr>
          <a:lstStyle>
            <a:lvl1pPr marL="0" indent="0" algn="l">
              <a:buNone/>
              <a:defRPr sz="1800" b="1">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
        <p:nvSpPr>
          <p:cNvPr id="9" name="Text Placeholder 29">
            <a:extLst>
              <a:ext uri="{FF2B5EF4-FFF2-40B4-BE49-F238E27FC236}">
                <a16:creationId xmlns:a16="http://schemas.microsoft.com/office/drawing/2014/main" id="{8C38966B-9C0F-01D5-79F5-8D32825F662C}"/>
              </a:ext>
            </a:extLst>
          </p:cNvPr>
          <p:cNvSpPr>
            <a:spLocks noGrp="1"/>
          </p:cNvSpPr>
          <p:nvPr>
            <p:ph type="body" sz="quarter" idx="40"/>
          </p:nvPr>
        </p:nvSpPr>
        <p:spPr>
          <a:xfrm>
            <a:off x="731443" y="1955707"/>
            <a:ext cx="7380682" cy="533493"/>
          </a:xfrm>
          <a:prstGeom prst="rect">
            <a:avLst/>
          </a:prstGeom>
        </p:spPr>
        <p:txBody>
          <a:bodyPr tIns="0" bIns="0">
            <a:noAutofit/>
          </a:bodyPr>
          <a:lstStyle>
            <a:lvl1pPr marL="0" indent="0" algn="l">
              <a:buNone/>
              <a:defRPr sz="1600" b="0">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marL="0" marR="0" lvl="0" indent="0" algn="l" defTabSz="914446"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Click to edit Master text styles</a:t>
            </a:r>
            <a:endParaRPr lang="en-ID" dirty="0"/>
          </a:p>
        </p:txBody>
      </p:sp>
      <p:sp>
        <p:nvSpPr>
          <p:cNvPr id="4" name="Picture Placeholder 11">
            <a:extLst>
              <a:ext uri="{FF2B5EF4-FFF2-40B4-BE49-F238E27FC236}">
                <a16:creationId xmlns:a16="http://schemas.microsoft.com/office/drawing/2014/main" id="{9DEBAB1A-CE11-600C-955B-5BF2329A4896}"/>
              </a:ext>
            </a:extLst>
          </p:cNvPr>
          <p:cNvSpPr>
            <a:spLocks noGrp="1"/>
          </p:cNvSpPr>
          <p:nvPr>
            <p:ph type="pic" sz="quarter" idx="10"/>
          </p:nvPr>
        </p:nvSpPr>
        <p:spPr>
          <a:xfrm>
            <a:off x="8499369" y="1658545"/>
            <a:ext cx="3692631" cy="4267606"/>
          </a:xfrm>
          <a:prstGeom prst="rect">
            <a:avLst/>
          </a:prstGeom>
          <a:solidFill>
            <a:schemeClr val="accent2">
              <a:lumMod val="20000"/>
              <a:lumOff val="80000"/>
            </a:schemeClr>
          </a:solidFill>
        </p:spPr>
        <p:txBody>
          <a:bodyPr anchor="ctr">
            <a:normAutofit/>
          </a:bodyPr>
          <a:lstStyle>
            <a:lvl1pPr marL="0" indent="0" algn="ctr">
              <a:buNone/>
              <a:defRPr sz="1333">
                <a:solidFill>
                  <a:schemeClr val="tx1"/>
                </a:solidFill>
              </a:defRPr>
            </a:lvl1pPr>
          </a:lstStyle>
          <a:p>
            <a:endParaRPr lang="en-ID"/>
          </a:p>
        </p:txBody>
      </p:sp>
      <p:sp>
        <p:nvSpPr>
          <p:cNvPr id="2" name="Title 1">
            <a:extLst>
              <a:ext uri="{FF2B5EF4-FFF2-40B4-BE49-F238E27FC236}">
                <a16:creationId xmlns:a16="http://schemas.microsoft.com/office/drawing/2014/main" id="{CB181972-256A-76B4-0FD9-61DDA03AA7F6}"/>
              </a:ext>
            </a:extLst>
          </p:cNvPr>
          <p:cNvSpPr>
            <a:spLocks noGrp="1"/>
          </p:cNvSpPr>
          <p:nvPr>
            <p:ph type="title"/>
          </p:nvPr>
        </p:nvSpPr>
        <p:spPr>
          <a:xfrm>
            <a:off x="731443" y="586105"/>
            <a:ext cx="10873182" cy="709295"/>
          </a:xfrm>
        </p:spPr>
        <p:txBody>
          <a:bodyPr anchor="t">
            <a:noAutofit/>
          </a:bodyPr>
          <a:lstStyle>
            <a:lvl1pPr>
              <a:defRPr>
                <a:solidFill>
                  <a:schemeClr val="tx1"/>
                </a:solidFill>
              </a:defRPr>
            </a:lvl1pPr>
          </a:lstStyle>
          <a:p>
            <a:r>
              <a:rPr lang="en-US" dirty="0"/>
              <a:t>Click to edit Master title style</a:t>
            </a:r>
            <a:endParaRPr lang="en-ID" dirty="0"/>
          </a:p>
        </p:txBody>
      </p:sp>
      <p:cxnSp>
        <p:nvCxnSpPr>
          <p:cNvPr id="5" name="Straight Connector 4">
            <a:extLst>
              <a:ext uri="{FF2B5EF4-FFF2-40B4-BE49-F238E27FC236}">
                <a16:creationId xmlns:a16="http://schemas.microsoft.com/office/drawing/2014/main" id="{429E9EB5-3229-F5DC-7AD8-BAEE16B592B5}"/>
              </a:ext>
            </a:extLst>
          </p:cNvPr>
          <p:cNvCxnSpPr>
            <a:cxnSpLocks/>
          </p:cNvCxnSpPr>
          <p:nvPr userDrawn="1"/>
        </p:nvCxnSpPr>
        <p:spPr>
          <a:xfrm>
            <a:off x="587375" y="585690"/>
            <a:ext cx="0" cy="709710"/>
          </a:xfrm>
          <a:prstGeom prst="line">
            <a:avLst/>
          </a:prstGeom>
          <a:ln w="31750">
            <a:solidFill>
              <a:schemeClr val="accent1"/>
            </a:solidFill>
          </a:ln>
        </p:spPr>
        <p:style>
          <a:lnRef idx="1">
            <a:schemeClr val="accent1"/>
          </a:lnRef>
          <a:fillRef idx="0">
            <a:schemeClr val="accent1"/>
          </a:fillRef>
          <a:effectRef idx="0">
            <a:schemeClr val="accent1"/>
          </a:effectRef>
          <a:fontRef idx="minor">
            <a:schemeClr val="tx1"/>
          </a:fontRef>
        </p:style>
      </p:cxnSp>
      <p:sp>
        <p:nvSpPr>
          <p:cNvPr id="6" name="Text Placeholder 29">
            <a:extLst>
              <a:ext uri="{FF2B5EF4-FFF2-40B4-BE49-F238E27FC236}">
                <a16:creationId xmlns:a16="http://schemas.microsoft.com/office/drawing/2014/main" id="{49F1EC6F-145D-0EDF-93B2-B29180FA0480}"/>
              </a:ext>
            </a:extLst>
          </p:cNvPr>
          <p:cNvSpPr>
            <a:spLocks noGrp="1"/>
          </p:cNvSpPr>
          <p:nvPr>
            <p:ph type="body" sz="quarter" idx="41"/>
          </p:nvPr>
        </p:nvSpPr>
        <p:spPr>
          <a:xfrm>
            <a:off x="731443" y="2721322"/>
            <a:ext cx="7380682" cy="341168"/>
          </a:xfrm>
          <a:prstGeom prst="rect">
            <a:avLst/>
          </a:prstGeom>
        </p:spPr>
        <p:txBody>
          <a:bodyPr tIns="0" bIns="0" anchor="b">
            <a:noAutofit/>
          </a:bodyPr>
          <a:lstStyle>
            <a:lvl1pPr marL="0" indent="0" algn="l">
              <a:buNone/>
              <a:defRPr sz="1800" b="1">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
        <p:nvSpPr>
          <p:cNvPr id="8" name="Text Placeholder 29">
            <a:extLst>
              <a:ext uri="{FF2B5EF4-FFF2-40B4-BE49-F238E27FC236}">
                <a16:creationId xmlns:a16="http://schemas.microsoft.com/office/drawing/2014/main" id="{E05F433A-DD20-4C85-9DBB-0B8C1E977F5C}"/>
              </a:ext>
            </a:extLst>
          </p:cNvPr>
          <p:cNvSpPr>
            <a:spLocks noGrp="1"/>
          </p:cNvSpPr>
          <p:nvPr>
            <p:ph type="body" sz="quarter" idx="42"/>
          </p:nvPr>
        </p:nvSpPr>
        <p:spPr>
          <a:xfrm>
            <a:off x="731443" y="3134488"/>
            <a:ext cx="7380682" cy="533493"/>
          </a:xfrm>
          <a:prstGeom prst="rect">
            <a:avLst/>
          </a:prstGeom>
        </p:spPr>
        <p:txBody>
          <a:bodyPr tIns="0" bIns="0">
            <a:noAutofit/>
          </a:bodyPr>
          <a:lstStyle>
            <a:lvl1pPr marL="0" indent="0" algn="l">
              <a:buNone/>
              <a:defRPr sz="1600" b="0">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marL="0" marR="0" lvl="0" indent="0" algn="l" defTabSz="914446"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Click to edit Master text styles</a:t>
            </a:r>
            <a:endParaRPr lang="en-ID" dirty="0"/>
          </a:p>
        </p:txBody>
      </p:sp>
      <p:sp>
        <p:nvSpPr>
          <p:cNvPr id="10" name="Text Placeholder 29">
            <a:extLst>
              <a:ext uri="{FF2B5EF4-FFF2-40B4-BE49-F238E27FC236}">
                <a16:creationId xmlns:a16="http://schemas.microsoft.com/office/drawing/2014/main" id="{0940A55E-D619-99C7-21D8-21E0C29C4517}"/>
              </a:ext>
            </a:extLst>
          </p:cNvPr>
          <p:cNvSpPr>
            <a:spLocks noGrp="1"/>
          </p:cNvSpPr>
          <p:nvPr>
            <p:ph type="body" sz="quarter" idx="43"/>
          </p:nvPr>
        </p:nvSpPr>
        <p:spPr>
          <a:xfrm>
            <a:off x="731443" y="3900103"/>
            <a:ext cx="7380682" cy="341168"/>
          </a:xfrm>
          <a:prstGeom prst="rect">
            <a:avLst/>
          </a:prstGeom>
        </p:spPr>
        <p:txBody>
          <a:bodyPr tIns="0" bIns="0" anchor="b">
            <a:noAutofit/>
          </a:bodyPr>
          <a:lstStyle>
            <a:lvl1pPr marL="0" indent="0" algn="l">
              <a:buNone/>
              <a:defRPr sz="1800" b="1">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
        <p:nvSpPr>
          <p:cNvPr id="12" name="Text Placeholder 29">
            <a:extLst>
              <a:ext uri="{FF2B5EF4-FFF2-40B4-BE49-F238E27FC236}">
                <a16:creationId xmlns:a16="http://schemas.microsoft.com/office/drawing/2014/main" id="{1BBECFA9-FFC1-ADE4-F361-2C7CE5C812B8}"/>
              </a:ext>
            </a:extLst>
          </p:cNvPr>
          <p:cNvSpPr>
            <a:spLocks noGrp="1"/>
          </p:cNvSpPr>
          <p:nvPr>
            <p:ph type="body" sz="quarter" idx="44"/>
          </p:nvPr>
        </p:nvSpPr>
        <p:spPr>
          <a:xfrm>
            <a:off x="731443" y="4313269"/>
            <a:ext cx="7380682" cy="533493"/>
          </a:xfrm>
          <a:prstGeom prst="rect">
            <a:avLst/>
          </a:prstGeom>
        </p:spPr>
        <p:txBody>
          <a:bodyPr tIns="0" bIns="0">
            <a:noAutofit/>
          </a:bodyPr>
          <a:lstStyle>
            <a:lvl1pPr marL="0" indent="0" algn="l">
              <a:buNone/>
              <a:defRPr sz="1600" b="0">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marL="0" marR="0" lvl="0" indent="0" algn="l" defTabSz="914446"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Click to edit Master text styles</a:t>
            </a:r>
            <a:endParaRPr lang="en-ID" dirty="0"/>
          </a:p>
        </p:txBody>
      </p:sp>
      <p:sp>
        <p:nvSpPr>
          <p:cNvPr id="14" name="Text Placeholder 29">
            <a:extLst>
              <a:ext uri="{FF2B5EF4-FFF2-40B4-BE49-F238E27FC236}">
                <a16:creationId xmlns:a16="http://schemas.microsoft.com/office/drawing/2014/main" id="{96E1E4FB-A003-416E-B5FD-06D318390D24}"/>
              </a:ext>
            </a:extLst>
          </p:cNvPr>
          <p:cNvSpPr>
            <a:spLocks noGrp="1"/>
          </p:cNvSpPr>
          <p:nvPr>
            <p:ph type="body" sz="quarter" idx="45"/>
          </p:nvPr>
        </p:nvSpPr>
        <p:spPr>
          <a:xfrm>
            <a:off x="731443" y="5078884"/>
            <a:ext cx="7380682" cy="341168"/>
          </a:xfrm>
          <a:prstGeom prst="rect">
            <a:avLst/>
          </a:prstGeom>
        </p:spPr>
        <p:txBody>
          <a:bodyPr tIns="0" bIns="0" anchor="b">
            <a:noAutofit/>
          </a:bodyPr>
          <a:lstStyle>
            <a:lvl1pPr marL="0" indent="0" algn="l">
              <a:buNone/>
              <a:defRPr sz="1800" b="1">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
        <p:nvSpPr>
          <p:cNvPr id="15" name="Text Placeholder 29">
            <a:extLst>
              <a:ext uri="{FF2B5EF4-FFF2-40B4-BE49-F238E27FC236}">
                <a16:creationId xmlns:a16="http://schemas.microsoft.com/office/drawing/2014/main" id="{F627812D-F4DE-F22F-9151-6D1510AA1EEA}"/>
              </a:ext>
            </a:extLst>
          </p:cNvPr>
          <p:cNvSpPr>
            <a:spLocks noGrp="1"/>
          </p:cNvSpPr>
          <p:nvPr>
            <p:ph type="body" sz="quarter" idx="46"/>
          </p:nvPr>
        </p:nvSpPr>
        <p:spPr>
          <a:xfrm>
            <a:off x="731443" y="5492050"/>
            <a:ext cx="7380682" cy="533493"/>
          </a:xfrm>
          <a:prstGeom prst="rect">
            <a:avLst/>
          </a:prstGeom>
        </p:spPr>
        <p:txBody>
          <a:bodyPr tIns="0" bIns="0">
            <a:noAutofit/>
          </a:bodyPr>
          <a:lstStyle>
            <a:lvl1pPr marL="0" indent="0" algn="l">
              <a:buNone/>
              <a:defRPr sz="1600" b="0">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marL="0" marR="0" lvl="0" indent="0" algn="l" defTabSz="914446"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Click to edit Master text styles</a:t>
            </a:r>
            <a:endParaRPr lang="en-ID" dirty="0"/>
          </a:p>
        </p:txBody>
      </p:sp>
      <p:sp>
        <p:nvSpPr>
          <p:cNvPr id="24" name="Rectangle 23">
            <a:extLst>
              <a:ext uri="{FF2B5EF4-FFF2-40B4-BE49-F238E27FC236}">
                <a16:creationId xmlns:a16="http://schemas.microsoft.com/office/drawing/2014/main" id="{A9E46C6C-267F-F99A-35B8-CFC1641BE967}"/>
              </a:ext>
            </a:extLst>
          </p:cNvPr>
          <p:cNvSpPr/>
          <p:nvPr userDrawn="1"/>
        </p:nvSpPr>
        <p:spPr>
          <a:xfrm>
            <a:off x="8381889" y="2717566"/>
            <a:ext cx="117475" cy="1904998"/>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Tree>
    <p:extLst>
      <p:ext uri="{BB962C8B-B14F-4D97-AF65-F5344CB8AC3E}">
        <p14:creationId xmlns:p14="http://schemas.microsoft.com/office/powerpoint/2010/main" val="3340752435"/>
      </p:ext>
    </p:extLst>
  </p:cSld>
  <p:clrMapOvr>
    <a:masterClrMapping/>
  </p:clrMapOvr>
  <p:extLst>
    <p:ext uri="{DCECCB84-F9BA-43D5-87BE-67443E8EF086}">
      <p15:sldGuideLst xmlns:p15="http://schemas.microsoft.com/office/powerpoint/2012/main"/>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able with Contents C40V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36477C-8D55-B4B8-85DD-DAF85A20D8C5}"/>
              </a:ext>
            </a:extLst>
          </p:cNvPr>
          <p:cNvSpPr>
            <a:spLocks noGrp="1"/>
          </p:cNvSpPr>
          <p:nvPr>
            <p:ph type="title"/>
          </p:nvPr>
        </p:nvSpPr>
        <p:spPr>
          <a:xfrm>
            <a:off x="731443" y="586105"/>
            <a:ext cx="10873182" cy="709295"/>
          </a:xfrm>
        </p:spPr>
        <p:txBody>
          <a:bodyPr anchor="t">
            <a:noAutofit/>
          </a:bodyPr>
          <a:lstStyle>
            <a:lvl1pPr>
              <a:defRPr>
                <a:solidFill>
                  <a:schemeClr val="tx1"/>
                </a:solidFill>
              </a:defRPr>
            </a:lvl1pPr>
          </a:lstStyle>
          <a:p>
            <a:r>
              <a:rPr lang="en-US" dirty="0"/>
              <a:t>Click to edit Master title style</a:t>
            </a:r>
            <a:endParaRPr lang="en-ID" dirty="0"/>
          </a:p>
        </p:txBody>
      </p:sp>
      <p:sp>
        <p:nvSpPr>
          <p:cNvPr id="11" name="Slide Number Placeholder 5">
            <a:extLst>
              <a:ext uri="{FF2B5EF4-FFF2-40B4-BE49-F238E27FC236}">
                <a16:creationId xmlns:a16="http://schemas.microsoft.com/office/drawing/2014/main" id="{752E3F75-A181-1CEF-4892-A00A828F0DEC}"/>
              </a:ext>
            </a:extLst>
          </p:cNvPr>
          <p:cNvSpPr>
            <a:spLocks noGrp="1"/>
          </p:cNvSpPr>
          <p:nvPr>
            <p:ph type="sldNum" sz="quarter" idx="4"/>
          </p:nvPr>
        </p:nvSpPr>
        <p:spPr>
          <a:xfrm>
            <a:off x="11058525" y="6409951"/>
            <a:ext cx="546100" cy="273799"/>
          </a:xfrm>
          <a:prstGeom prst="rect">
            <a:avLst/>
          </a:prstGeom>
        </p:spPr>
        <p:txBody>
          <a:bodyPr vert="horz" lIns="91440" tIns="45720" rIns="91440" bIns="45720" rtlCol="0" anchor="b"/>
          <a:lstStyle>
            <a:lvl1pPr algn="r">
              <a:defRPr sz="1200">
                <a:solidFill>
                  <a:schemeClr val="tx1"/>
                </a:solidFill>
                <a:latin typeface="+mn-lt"/>
              </a:defRPr>
            </a:lvl1pPr>
          </a:lstStyle>
          <a:p>
            <a:fld id="{5E0C3BBE-9543-48E5-A6E1-C646F9A01966}" type="slidenum">
              <a:rPr lang="en-ID" smtClean="0"/>
              <a:pPr/>
              <a:t>‹#›</a:t>
            </a:fld>
            <a:endParaRPr lang="en-ID" dirty="0"/>
          </a:p>
        </p:txBody>
      </p:sp>
      <p:cxnSp>
        <p:nvCxnSpPr>
          <p:cNvPr id="16" name="Straight Connector 15">
            <a:extLst>
              <a:ext uri="{FF2B5EF4-FFF2-40B4-BE49-F238E27FC236}">
                <a16:creationId xmlns:a16="http://schemas.microsoft.com/office/drawing/2014/main" id="{0657BBCF-CA9E-FB2C-CA76-82D2795FF965}"/>
              </a:ext>
            </a:extLst>
          </p:cNvPr>
          <p:cNvCxnSpPr>
            <a:cxnSpLocks/>
          </p:cNvCxnSpPr>
          <p:nvPr userDrawn="1"/>
        </p:nvCxnSpPr>
        <p:spPr>
          <a:xfrm>
            <a:off x="587375" y="585690"/>
            <a:ext cx="0" cy="709710"/>
          </a:xfrm>
          <a:prstGeom prst="line">
            <a:avLst/>
          </a:prstGeom>
          <a:ln w="317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1" name="Footer Placeholder 4">
            <a:extLst>
              <a:ext uri="{FF2B5EF4-FFF2-40B4-BE49-F238E27FC236}">
                <a16:creationId xmlns:a16="http://schemas.microsoft.com/office/drawing/2014/main" id="{FC465D62-3382-034B-3BC4-9FA6DDBCBF3D}"/>
              </a:ext>
            </a:extLst>
          </p:cNvPr>
          <p:cNvSpPr>
            <a:spLocks noGrp="1"/>
          </p:cNvSpPr>
          <p:nvPr>
            <p:ph type="ftr" sz="quarter" idx="3"/>
          </p:nvPr>
        </p:nvSpPr>
        <p:spPr>
          <a:xfrm>
            <a:off x="584200" y="6364288"/>
            <a:ext cx="5511800" cy="365125"/>
          </a:xfrm>
          <a:prstGeom prst="rect">
            <a:avLst/>
          </a:prstGeom>
        </p:spPr>
        <p:txBody>
          <a:bodyPr vert="horz" lIns="91440" tIns="45720" rIns="91440" bIns="45720" rtlCol="0" anchor="ctr"/>
          <a:lstStyle>
            <a:lvl1pPr algn="l">
              <a:defRPr lang="en-GB" sz="1200">
                <a:solidFill>
                  <a:schemeClr val="tx1"/>
                </a:solidFill>
              </a:defRPr>
            </a:lvl1pPr>
          </a:lstStyle>
          <a:p>
            <a:r>
              <a:rPr lang="en-US"/>
              <a:t>PRESENTATION TITLE</a:t>
            </a:r>
            <a:endParaRPr lang="en-US" dirty="0"/>
          </a:p>
        </p:txBody>
      </p:sp>
      <p:sp>
        <p:nvSpPr>
          <p:cNvPr id="4" name="Table Placeholder 3">
            <a:extLst>
              <a:ext uri="{FF2B5EF4-FFF2-40B4-BE49-F238E27FC236}">
                <a16:creationId xmlns:a16="http://schemas.microsoft.com/office/drawing/2014/main" id="{9DD2B053-49CB-EC30-CB40-BD5B5A83362E}"/>
              </a:ext>
            </a:extLst>
          </p:cNvPr>
          <p:cNvSpPr>
            <a:spLocks noGrp="1"/>
          </p:cNvSpPr>
          <p:nvPr>
            <p:ph type="tbl" sz="quarter" idx="10"/>
          </p:nvPr>
        </p:nvSpPr>
        <p:spPr>
          <a:xfrm>
            <a:off x="587375" y="2793172"/>
            <a:ext cx="11017250" cy="3196466"/>
          </a:xfrm>
        </p:spPr>
        <p:txBody>
          <a:bodyPr/>
          <a:lstStyle>
            <a:lvl1pPr algn="ctr">
              <a:defRPr b="0">
                <a:solidFill>
                  <a:schemeClr val="tx1"/>
                </a:solidFill>
              </a:defRPr>
            </a:lvl1pPr>
          </a:lstStyle>
          <a:p>
            <a:endParaRPr lang="en-GB" dirty="0"/>
          </a:p>
        </p:txBody>
      </p:sp>
      <p:sp>
        <p:nvSpPr>
          <p:cNvPr id="17" name="Text Placeholder 29">
            <a:extLst>
              <a:ext uri="{FF2B5EF4-FFF2-40B4-BE49-F238E27FC236}">
                <a16:creationId xmlns:a16="http://schemas.microsoft.com/office/drawing/2014/main" id="{C88A6C4B-DACE-AD62-1602-DB64BFC7F7D9}"/>
              </a:ext>
            </a:extLst>
          </p:cNvPr>
          <p:cNvSpPr>
            <a:spLocks noGrp="1"/>
          </p:cNvSpPr>
          <p:nvPr>
            <p:ph type="body" sz="quarter" idx="40"/>
          </p:nvPr>
        </p:nvSpPr>
        <p:spPr>
          <a:xfrm>
            <a:off x="731443" y="1689638"/>
            <a:ext cx="10873182" cy="709296"/>
          </a:xfrm>
          <a:prstGeom prst="rect">
            <a:avLst/>
          </a:prstGeom>
        </p:spPr>
        <p:txBody>
          <a:bodyPr tIns="0" bIns="0">
            <a:noAutofit/>
          </a:bodyPr>
          <a:lstStyle>
            <a:lvl1pPr marL="0" indent="0">
              <a:buNone/>
              <a:defRPr sz="1600" b="0">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marL="0" marR="0" lvl="0" indent="0" algn="l" defTabSz="914446"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Click to edit Master text styles</a:t>
            </a:r>
            <a:endParaRPr lang="en-ID" dirty="0"/>
          </a:p>
        </p:txBody>
      </p:sp>
    </p:spTree>
    <p:extLst>
      <p:ext uri="{BB962C8B-B14F-4D97-AF65-F5344CB8AC3E}">
        <p14:creationId xmlns:p14="http://schemas.microsoft.com/office/powerpoint/2010/main" val="1917585566"/>
      </p:ext>
    </p:extLst>
  </p:cSld>
  <p:clrMapOvr>
    <a:masterClrMapping/>
  </p:clrMapOvr>
  <p:extLst>
    <p:ext uri="{DCECCB84-F9BA-43D5-87BE-67443E8EF086}">
      <p15:sldGuideLst xmlns:p15="http://schemas.microsoft.com/office/powerpoint/2012/main"/>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2 Radial Bars C41V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36477C-8D55-B4B8-85DD-DAF85A20D8C5}"/>
              </a:ext>
            </a:extLst>
          </p:cNvPr>
          <p:cNvSpPr>
            <a:spLocks noGrp="1"/>
          </p:cNvSpPr>
          <p:nvPr>
            <p:ph type="title"/>
          </p:nvPr>
        </p:nvSpPr>
        <p:spPr>
          <a:xfrm>
            <a:off x="731443" y="586105"/>
            <a:ext cx="10873182" cy="709295"/>
          </a:xfrm>
        </p:spPr>
        <p:txBody>
          <a:bodyPr anchor="t">
            <a:noAutofit/>
          </a:bodyPr>
          <a:lstStyle>
            <a:lvl1pPr>
              <a:defRPr>
                <a:solidFill>
                  <a:schemeClr val="tx1"/>
                </a:solidFill>
              </a:defRPr>
            </a:lvl1pPr>
          </a:lstStyle>
          <a:p>
            <a:r>
              <a:rPr lang="en-US" dirty="0"/>
              <a:t>Click to edit Master title style</a:t>
            </a:r>
            <a:endParaRPr lang="en-ID" dirty="0"/>
          </a:p>
        </p:txBody>
      </p:sp>
      <p:sp>
        <p:nvSpPr>
          <p:cNvPr id="11" name="Slide Number Placeholder 5">
            <a:extLst>
              <a:ext uri="{FF2B5EF4-FFF2-40B4-BE49-F238E27FC236}">
                <a16:creationId xmlns:a16="http://schemas.microsoft.com/office/drawing/2014/main" id="{752E3F75-A181-1CEF-4892-A00A828F0DEC}"/>
              </a:ext>
            </a:extLst>
          </p:cNvPr>
          <p:cNvSpPr>
            <a:spLocks noGrp="1"/>
          </p:cNvSpPr>
          <p:nvPr>
            <p:ph type="sldNum" sz="quarter" idx="4"/>
          </p:nvPr>
        </p:nvSpPr>
        <p:spPr>
          <a:xfrm>
            <a:off x="11058525" y="6409951"/>
            <a:ext cx="546100" cy="273799"/>
          </a:xfrm>
          <a:prstGeom prst="rect">
            <a:avLst/>
          </a:prstGeom>
        </p:spPr>
        <p:txBody>
          <a:bodyPr vert="horz" lIns="91440" tIns="45720" rIns="91440" bIns="45720" rtlCol="0" anchor="b"/>
          <a:lstStyle>
            <a:lvl1pPr algn="r">
              <a:defRPr sz="1200">
                <a:solidFill>
                  <a:schemeClr val="tx1"/>
                </a:solidFill>
                <a:latin typeface="+mn-lt"/>
              </a:defRPr>
            </a:lvl1pPr>
          </a:lstStyle>
          <a:p>
            <a:fld id="{5E0C3BBE-9543-48E5-A6E1-C646F9A01966}" type="slidenum">
              <a:rPr lang="en-ID" smtClean="0"/>
              <a:pPr/>
              <a:t>‹#›</a:t>
            </a:fld>
            <a:endParaRPr lang="en-ID" dirty="0"/>
          </a:p>
        </p:txBody>
      </p:sp>
      <p:cxnSp>
        <p:nvCxnSpPr>
          <p:cNvPr id="16" name="Straight Connector 15">
            <a:extLst>
              <a:ext uri="{FF2B5EF4-FFF2-40B4-BE49-F238E27FC236}">
                <a16:creationId xmlns:a16="http://schemas.microsoft.com/office/drawing/2014/main" id="{0657BBCF-CA9E-FB2C-CA76-82D2795FF965}"/>
              </a:ext>
            </a:extLst>
          </p:cNvPr>
          <p:cNvCxnSpPr>
            <a:cxnSpLocks/>
          </p:cNvCxnSpPr>
          <p:nvPr userDrawn="1"/>
        </p:nvCxnSpPr>
        <p:spPr>
          <a:xfrm>
            <a:off x="587375" y="585690"/>
            <a:ext cx="0" cy="709710"/>
          </a:xfrm>
          <a:prstGeom prst="line">
            <a:avLst/>
          </a:prstGeom>
          <a:ln w="317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1" name="Footer Placeholder 4">
            <a:extLst>
              <a:ext uri="{FF2B5EF4-FFF2-40B4-BE49-F238E27FC236}">
                <a16:creationId xmlns:a16="http://schemas.microsoft.com/office/drawing/2014/main" id="{FC465D62-3382-034B-3BC4-9FA6DDBCBF3D}"/>
              </a:ext>
            </a:extLst>
          </p:cNvPr>
          <p:cNvSpPr>
            <a:spLocks noGrp="1"/>
          </p:cNvSpPr>
          <p:nvPr>
            <p:ph type="ftr" sz="quarter" idx="3"/>
          </p:nvPr>
        </p:nvSpPr>
        <p:spPr>
          <a:xfrm>
            <a:off x="584200" y="6364288"/>
            <a:ext cx="5511800" cy="365125"/>
          </a:xfrm>
          <a:prstGeom prst="rect">
            <a:avLst/>
          </a:prstGeom>
        </p:spPr>
        <p:txBody>
          <a:bodyPr vert="horz" lIns="91440" tIns="45720" rIns="91440" bIns="45720" rtlCol="0" anchor="ctr"/>
          <a:lstStyle>
            <a:lvl1pPr algn="l">
              <a:defRPr lang="en-GB" sz="1200">
                <a:solidFill>
                  <a:schemeClr val="tx1"/>
                </a:solidFill>
              </a:defRPr>
            </a:lvl1pPr>
          </a:lstStyle>
          <a:p>
            <a:r>
              <a:rPr lang="en-US"/>
              <a:t>PRESENTATION TITLE</a:t>
            </a:r>
            <a:endParaRPr lang="en-US" dirty="0"/>
          </a:p>
        </p:txBody>
      </p:sp>
      <p:sp>
        <p:nvSpPr>
          <p:cNvPr id="3" name="Oval 2">
            <a:extLst>
              <a:ext uri="{FF2B5EF4-FFF2-40B4-BE49-F238E27FC236}">
                <a16:creationId xmlns:a16="http://schemas.microsoft.com/office/drawing/2014/main" id="{3BBD3D9D-E2D7-5928-9ACE-BC305ADE7015}"/>
              </a:ext>
            </a:extLst>
          </p:cNvPr>
          <p:cNvSpPr/>
          <p:nvPr userDrawn="1"/>
        </p:nvSpPr>
        <p:spPr>
          <a:xfrm>
            <a:off x="5305353" y="1735993"/>
            <a:ext cx="1581292" cy="1581292"/>
          </a:xfrm>
          <a:prstGeom prst="ellipse">
            <a:avLst/>
          </a:prstGeom>
          <a:noFill/>
          <a:ln w="76200">
            <a:solidFill>
              <a:schemeClr val="accent1">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5" name="Text Placeholder 14">
            <a:extLst>
              <a:ext uri="{FF2B5EF4-FFF2-40B4-BE49-F238E27FC236}">
                <a16:creationId xmlns:a16="http://schemas.microsoft.com/office/drawing/2014/main" id="{6B6F7D80-7AE5-EF7E-CA93-91FFC8961EAC}"/>
              </a:ext>
            </a:extLst>
          </p:cNvPr>
          <p:cNvSpPr>
            <a:spLocks noGrp="1"/>
          </p:cNvSpPr>
          <p:nvPr>
            <p:ph type="body" sz="quarter" idx="34" hasCustomPrompt="1"/>
          </p:nvPr>
        </p:nvSpPr>
        <p:spPr>
          <a:xfrm>
            <a:off x="5305353" y="1735993"/>
            <a:ext cx="1581292" cy="1581292"/>
          </a:xfrm>
          <a:prstGeom prst="arc">
            <a:avLst>
              <a:gd name="adj1" fmla="val 16200000"/>
              <a:gd name="adj2" fmla="val 13391445"/>
            </a:avLst>
          </a:prstGeom>
          <a:noFill/>
          <a:ln w="762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lvl1pPr algn="ctr">
              <a:defRPr lang="en-GB" sz="1000" dirty="0">
                <a:solidFill>
                  <a:schemeClr val="tx1"/>
                </a:solidFill>
              </a:defRPr>
            </a:lvl1pPr>
          </a:lstStyle>
          <a:p>
            <a:pPr lvl="0" algn="ctr" defTabSz="914400"/>
            <a:r>
              <a:rPr lang="en-US" dirty="0"/>
              <a:t> </a:t>
            </a:r>
            <a:endParaRPr lang="en-GB" dirty="0"/>
          </a:p>
        </p:txBody>
      </p:sp>
      <p:sp>
        <p:nvSpPr>
          <p:cNvPr id="6" name="Text Placeholder 6">
            <a:extLst>
              <a:ext uri="{FF2B5EF4-FFF2-40B4-BE49-F238E27FC236}">
                <a16:creationId xmlns:a16="http://schemas.microsoft.com/office/drawing/2014/main" id="{40FC2368-512D-2676-8BCC-4005ACA137B2}"/>
              </a:ext>
            </a:extLst>
          </p:cNvPr>
          <p:cNvSpPr>
            <a:spLocks noGrp="1"/>
          </p:cNvSpPr>
          <p:nvPr>
            <p:ph type="body" sz="quarter" idx="35" hasCustomPrompt="1"/>
          </p:nvPr>
        </p:nvSpPr>
        <p:spPr>
          <a:xfrm>
            <a:off x="5466419" y="2156298"/>
            <a:ext cx="1259160" cy="760184"/>
          </a:xfrm>
        </p:spPr>
        <p:txBody>
          <a:bodyPr anchor="ctr">
            <a:noAutofit/>
          </a:bodyPr>
          <a:lstStyle>
            <a:lvl1pPr marL="0" indent="0" algn="ctr">
              <a:buNone/>
              <a:defRPr sz="2800" b="1">
                <a:solidFill>
                  <a:schemeClr val="tx1"/>
                </a:solidFill>
                <a:latin typeface="+mj-lt"/>
              </a:defRPr>
            </a:lvl1pPr>
          </a:lstStyle>
          <a:p>
            <a:pPr lvl="0"/>
            <a:r>
              <a:rPr lang="en-US" dirty="0"/>
              <a:t>xx%</a:t>
            </a:r>
          </a:p>
        </p:txBody>
      </p:sp>
      <p:sp>
        <p:nvSpPr>
          <p:cNvPr id="8" name="Text Placeholder 29">
            <a:extLst>
              <a:ext uri="{FF2B5EF4-FFF2-40B4-BE49-F238E27FC236}">
                <a16:creationId xmlns:a16="http://schemas.microsoft.com/office/drawing/2014/main" id="{2DDCCD52-4493-F59D-7027-7C212038D4AF}"/>
              </a:ext>
            </a:extLst>
          </p:cNvPr>
          <p:cNvSpPr>
            <a:spLocks noGrp="1"/>
          </p:cNvSpPr>
          <p:nvPr>
            <p:ph type="body" sz="quarter" idx="33"/>
          </p:nvPr>
        </p:nvSpPr>
        <p:spPr>
          <a:xfrm>
            <a:off x="4555119" y="3566635"/>
            <a:ext cx="3081762" cy="553099"/>
          </a:xfrm>
          <a:prstGeom prst="rect">
            <a:avLst/>
          </a:prstGeom>
        </p:spPr>
        <p:txBody>
          <a:bodyPr tIns="0" bIns="0" anchor="b">
            <a:noAutofit/>
          </a:bodyPr>
          <a:lstStyle>
            <a:lvl1pPr marL="0" indent="0" algn="ctr">
              <a:buNone/>
              <a:defRPr sz="1800" b="1">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
        <p:nvSpPr>
          <p:cNvPr id="9" name="Text Placeholder 29">
            <a:extLst>
              <a:ext uri="{FF2B5EF4-FFF2-40B4-BE49-F238E27FC236}">
                <a16:creationId xmlns:a16="http://schemas.microsoft.com/office/drawing/2014/main" id="{C7EF7556-5224-47F1-49F3-0572DF21F2EE}"/>
              </a:ext>
            </a:extLst>
          </p:cNvPr>
          <p:cNvSpPr>
            <a:spLocks noGrp="1"/>
          </p:cNvSpPr>
          <p:nvPr>
            <p:ph type="body" sz="quarter" idx="36"/>
          </p:nvPr>
        </p:nvSpPr>
        <p:spPr>
          <a:xfrm>
            <a:off x="4555119" y="4191734"/>
            <a:ext cx="3081762" cy="1512248"/>
          </a:xfrm>
          <a:prstGeom prst="rect">
            <a:avLst/>
          </a:prstGeom>
        </p:spPr>
        <p:txBody>
          <a:bodyPr tIns="0" bIns="0">
            <a:noAutofit/>
          </a:bodyPr>
          <a:lstStyle>
            <a:lvl1pPr marL="0" indent="0" algn="ctr">
              <a:buNone/>
              <a:defRPr sz="1600" b="0">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
        <p:nvSpPr>
          <p:cNvPr id="19" name="Oval 18">
            <a:extLst>
              <a:ext uri="{FF2B5EF4-FFF2-40B4-BE49-F238E27FC236}">
                <a16:creationId xmlns:a16="http://schemas.microsoft.com/office/drawing/2014/main" id="{705E8CF0-45DA-C681-8618-12E9EAF903D4}"/>
              </a:ext>
            </a:extLst>
          </p:cNvPr>
          <p:cNvSpPr/>
          <p:nvPr userDrawn="1"/>
        </p:nvSpPr>
        <p:spPr>
          <a:xfrm>
            <a:off x="9273097" y="1735993"/>
            <a:ext cx="1581292" cy="1581292"/>
          </a:xfrm>
          <a:prstGeom prst="ellipse">
            <a:avLst/>
          </a:prstGeom>
          <a:noFill/>
          <a:ln w="76200">
            <a:solidFill>
              <a:schemeClr val="accent1">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20" name="Text Placeholder 14">
            <a:extLst>
              <a:ext uri="{FF2B5EF4-FFF2-40B4-BE49-F238E27FC236}">
                <a16:creationId xmlns:a16="http://schemas.microsoft.com/office/drawing/2014/main" id="{0BDF54D5-341A-BDB8-70D5-1D271A33068B}"/>
              </a:ext>
            </a:extLst>
          </p:cNvPr>
          <p:cNvSpPr>
            <a:spLocks noGrp="1"/>
          </p:cNvSpPr>
          <p:nvPr>
            <p:ph type="body" sz="quarter" idx="37" hasCustomPrompt="1"/>
          </p:nvPr>
        </p:nvSpPr>
        <p:spPr>
          <a:xfrm>
            <a:off x="9273097" y="1735993"/>
            <a:ext cx="1581292" cy="1581292"/>
          </a:xfrm>
          <a:prstGeom prst="arc">
            <a:avLst>
              <a:gd name="adj1" fmla="val 16200000"/>
              <a:gd name="adj2" fmla="val 13391445"/>
            </a:avLst>
          </a:prstGeom>
          <a:noFill/>
          <a:ln w="762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lvl1pPr algn="ctr">
              <a:defRPr lang="en-GB" sz="1000" dirty="0">
                <a:solidFill>
                  <a:schemeClr val="tx1"/>
                </a:solidFill>
              </a:defRPr>
            </a:lvl1pPr>
          </a:lstStyle>
          <a:p>
            <a:pPr lvl="0" algn="ctr" defTabSz="914400"/>
            <a:r>
              <a:rPr lang="en-US" dirty="0"/>
              <a:t> </a:t>
            </a:r>
            <a:endParaRPr lang="en-GB" dirty="0"/>
          </a:p>
        </p:txBody>
      </p:sp>
      <p:sp>
        <p:nvSpPr>
          <p:cNvPr id="22" name="Text Placeholder 6">
            <a:extLst>
              <a:ext uri="{FF2B5EF4-FFF2-40B4-BE49-F238E27FC236}">
                <a16:creationId xmlns:a16="http://schemas.microsoft.com/office/drawing/2014/main" id="{E42ED014-DC96-68EC-18BA-293A5537638C}"/>
              </a:ext>
            </a:extLst>
          </p:cNvPr>
          <p:cNvSpPr>
            <a:spLocks noGrp="1"/>
          </p:cNvSpPr>
          <p:nvPr>
            <p:ph type="body" sz="quarter" idx="38" hasCustomPrompt="1"/>
          </p:nvPr>
        </p:nvSpPr>
        <p:spPr>
          <a:xfrm>
            <a:off x="9434163" y="2156298"/>
            <a:ext cx="1259160" cy="760184"/>
          </a:xfrm>
        </p:spPr>
        <p:txBody>
          <a:bodyPr anchor="ctr">
            <a:noAutofit/>
          </a:bodyPr>
          <a:lstStyle>
            <a:lvl1pPr marL="0" indent="0" algn="ctr">
              <a:buNone/>
              <a:defRPr sz="2800" b="1">
                <a:solidFill>
                  <a:schemeClr val="tx1"/>
                </a:solidFill>
                <a:latin typeface="+mj-lt"/>
              </a:defRPr>
            </a:lvl1pPr>
          </a:lstStyle>
          <a:p>
            <a:pPr lvl="0"/>
            <a:r>
              <a:rPr lang="en-US" dirty="0"/>
              <a:t>xx%</a:t>
            </a:r>
          </a:p>
        </p:txBody>
      </p:sp>
      <p:sp>
        <p:nvSpPr>
          <p:cNvPr id="23" name="Text Placeholder 29">
            <a:extLst>
              <a:ext uri="{FF2B5EF4-FFF2-40B4-BE49-F238E27FC236}">
                <a16:creationId xmlns:a16="http://schemas.microsoft.com/office/drawing/2014/main" id="{C94D2F51-651E-57C6-669A-9421CC548657}"/>
              </a:ext>
            </a:extLst>
          </p:cNvPr>
          <p:cNvSpPr>
            <a:spLocks noGrp="1"/>
          </p:cNvSpPr>
          <p:nvPr>
            <p:ph type="body" sz="quarter" idx="39"/>
          </p:nvPr>
        </p:nvSpPr>
        <p:spPr>
          <a:xfrm>
            <a:off x="8522863" y="3566635"/>
            <a:ext cx="3081762" cy="553099"/>
          </a:xfrm>
          <a:prstGeom prst="rect">
            <a:avLst/>
          </a:prstGeom>
        </p:spPr>
        <p:txBody>
          <a:bodyPr tIns="0" bIns="0" anchor="b">
            <a:noAutofit/>
          </a:bodyPr>
          <a:lstStyle>
            <a:lvl1pPr marL="0" indent="0" algn="ctr">
              <a:buNone/>
              <a:defRPr sz="1800" b="1">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
        <p:nvSpPr>
          <p:cNvPr id="24" name="Text Placeholder 29">
            <a:extLst>
              <a:ext uri="{FF2B5EF4-FFF2-40B4-BE49-F238E27FC236}">
                <a16:creationId xmlns:a16="http://schemas.microsoft.com/office/drawing/2014/main" id="{F189AE72-78C6-B559-D0A6-2C7C78AB19A4}"/>
              </a:ext>
            </a:extLst>
          </p:cNvPr>
          <p:cNvSpPr>
            <a:spLocks noGrp="1"/>
          </p:cNvSpPr>
          <p:nvPr>
            <p:ph type="body" sz="quarter" idx="40"/>
          </p:nvPr>
        </p:nvSpPr>
        <p:spPr>
          <a:xfrm>
            <a:off x="8522863" y="4191734"/>
            <a:ext cx="3081762" cy="1512248"/>
          </a:xfrm>
          <a:prstGeom prst="rect">
            <a:avLst/>
          </a:prstGeom>
        </p:spPr>
        <p:txBody>
          <a:bodyPr tIns="0" bIns="0">
            <a:noAutofit/>
          </a:bodyPr>
          <a:lstStyle>
            <a:lvl1pPr marL="0" indent="0" algn="ctr">
              <a:buNone/>
              <a:defRPr sz="1600" b="0">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
        <p:nvSpPr>
          <p:cNvPr id="25" name="Rectangle 24">
            <a:extLst>
              <a:ext uri="{FF2B5EF4-FFF2-40B4-BE49-F238E27FC236}">
                <a16:creationId xmlns:a16="http://schemas.microsoft.com/office/drawing/2014/main" id="{411B19D0-9F0D-EC21-F087-8B275D7C6526}"/>
              </a:ext>
            </a:extLst>
          </p:cNvPr>
          <p:cNvSpPr/>
          <p:nvPr userDrawn="1"/>
        </p:nvSpPr>
        <p:spPr>
          <a:xfrm>
            <a:off x="-1" y="1636148"/>
            <a:ext cx="4114905" cy="406783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26" name="Picture Placeholder 11">
            <a:extLst>
              <a:ext uri="{FF2B5EF4-FFF2-40B4-BE49-F238E27FC236}">
                <a16:creationId xmlns:a16="http://schemas.microsoft.com/office/drawing/2014/main" id="{C53EE9AC-019F-1A80-298A-9207C2D4513E}"/>
              </a:ext>
            </a:extLst>
          </p:cNvPr>
          <p:cNvSpPr>
            <a:spLocks noGrp="1"/>
          </p:cNvSpPr>
          <p:nvPr>
            <p:ph type="pic" sz="quarter" idx="10"/>
          </p:nvPr>
        </p:nvSpPr>
        <p:spPr>
          <a:xfrm>
            <a:off x="-1" y="1756804"/>
            <a:ext cx="3997431" cy="3826522"/>
          </a:xfrm>
          <a:prstGeom prst="rect">
            <a:avLst/>
          </a:prstGeom>
          <a:solidFill>
            <a:schemeClr val="accent2">
              <a:lumMod val="20000"/>
              <a:lumOff val="80000"/>
            </a:schemeClr>
          </a:solidFill>
        </p:spPr>
        <p:txBody>
          <a:bodyPr anchor="ctr">
            <a:normAutofit/>
          </a:bodyPr>
          <a:lstStyle>
            <a:lvl1pPr marL="0" indent="0" algn="ctr">
              <a:buNone/>
              <a:defRPr sz="1333">
                <a:solidFill>
                  <a:schemeClr val="tx1"/>
                </a:solidFill>
              </a:defRPr>
            </a:lvl1pPr>
          </a:lstStyle>
          <a:p>
            <a:endParaRPr lang="en-ID"/>
          </a:p>
        </p:txBody>
      </p:sp>
      <p:sp>
        <p:nvSpPr>
          <p:cNvPr id="28" name="Rectangle 27">
            <a:extLst>
              <a:ext uri="{FF2B5EF4-FFF2-40B4-BE49-F238E27FC236}">
                <a16:creationId xmlns:a16="http://schemas.microsoft.com/office/drawing/2014/main" id="{0E2D268C-F2F5-0F07-54EC-3F1273607340}"/>
              </a:ext>
            </a:extLst>
          </p:cNvPr>
          <p:cNvSpPr/>
          <p:nvPr userDrawn="1"/>
        </p:nvSpPr>
        <p:spPr>
          <a:xfrm>
            <a:off x="3997430" y="2717566"/>
            <a:ext cx="117475" cy="1904998"/>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Tree>
    <p:extLst>
      <p:ext uri="{BB962C8B-B14F-4D97-AF65-F5344CB8AC3E}">
        <p14:creationId xmlns:p14="http://schemas.microsoft.com/office/powerpoint/2010/main" val="2387986896"/>
      </p:ext>
    </p:extLst>
  </p:cSld>
  <p:clrMapOvr>
    <a:masterClrMapping/>
  </p:clrMapOvr>
  <p:extLst>
    <p:ext uri="{DCECCB84-F9BA-43D5-87BE-67443E8EF086}">
      <p15:sldGuideLst xmlns:p15="http://schemas.microsoft.com/office/powerpoint/2012/main"/>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3 Radial Bars C42V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36477C-8D55-B4B8-85DD-DAF85A20D8C5}"/>
              </a:ext>
            </a:extLst>
          </p:cNvPr>
          <p:cNvSpPr>
            <a:spLocks noGrp="1"/>
          </p:cNvSpPr>
          <p:nvPr>
            <p:ph type="title"/>
          </p:nvPr>
        </p:nvSpPr>
        <p:spPr>
          <a:xfrm>
            <a:off x="731443" y="586105"/>
            <a:ext cx="10873182" cy="709295"/>
          </a:xfrm>
        </p:spPr>
        <p:txBody>
          <a:bodyPr anchor="t">
            <a:noAutofit/>
          </a:bodyPr>
          <a:lstStyle>
            <a:lvl1pPr>
              <a:defRPr>
                <a:solidFill>
                  <a:schemeClr val="tx1"/>
                </a:solidFill>
              </a:defRPr>
            </a:lvl1pPr>
          </a:lstStyle>
          <a:p>
            <a:r>
              <a:rPr lang="en-US" dirty="0"/>
              <a:t>Click to edit Master title style</a:t>
            </a:r>
            <a:endParaRPr lang="en-ID" dirty="0"/>
          </a:p>
        </p:txBody>
      </p:sp>
      <p:sp>
        <p:nvSpPr>
          <p:cNvPr id="11" name="Slide Number Placeholder 5">
            <a:extLst>
              <a:ext uri="{FF2B5EF4-FFF2-40B4-BE49-F238E27FC236}">
                <a16:creationId xmlns:a16="http://schemas.microsoft.com/office/drawing/2014/main" id="{752E3F75-A181-1CEF-4892-A00A828F0DEC}"/>
              </a:ext>
            </a:extLst>
          </p:cNvPr>
          <p:cNvSpPr>
            <a:spLocks noGrp="1"/>
          </p:cNvSpPr>
          <p:nvPr>
            <p:ph type="sldNum" sz="quarter" idx="4"/>
          </p:nvPr>
        </p:nvSpPr>
        <p:spPr>
          <a:xfrm>
            <a:off x="11058525" y="6409951"/>
            <a:ext cx="546100" cy="273799"/>
          </a:xfrm>
          <a:prstGeom prst="rect">
            <a:avLst/>
          </a:prstGeom>
        </p:spPr>
        <p:txBody>
          <a:bodyPr vert="horz" lIns="91440" tIns="45720" rIns="91440" bIns="45720" rtlCol="0" anchor="b"/>
          <a:lstStyle>
            <a:lvl1pPr algn="r">
              <a:defRPr sz="1200">
                <a:solidFill>
                  <a:schemeClr val="tx1"/>
                </a:solidFill>
                <a:latin typeface="+mn-lt"/>
              </a:defRPr>
            </a:lvl1pPr>
          </a:lstStyle>
          <a:p>
            <a:fld id="{5E0C3BBE-9543-48E5-A6E1-C646F9A01966}" type="slidenum">
              <a:rPr lang="en-ID" smtClean="0"/>
              <a:pPr/>
              <a:t>‹#›</a:t>
            </a:fld>
            <a:endParaRPr lang="en-ID" dirty="0"/>
          </a:p>
        </p:txBody>
      </p:sp>
      <p:cxnSp>
        <p:nvCxnSpPr>
          <p:cNvPr id="16" name="Straight Connector 15">
            <a:extLst>
              <a:ext uri="{FF2B5EF4-FFF2-40B4-BE49-F238E27FC236}">
                <a16:creationId xmlns:a16="http://schemas.microsoft.com/office/drawing/2014/main" id="{0657BBCF-CA9E-FB2C-CA76-82D2795FF965}"/>
              </a:ext>
            </a:extLst>
          </p:cNvPr>
          <p:cNvCxnSpPr>
            <a:cxnSpLocks/>
          </p:cNvCxnSpPr>
          <p:nvPr userDrawn="1"/>
        </p:nvCxnSpPr>
        <p:spPr>
          <a:xfrm>
            <a:off x="587375" y="585690"/>
            <a:ext cx="0" cy="709710"/>
          </a:xfrm>
          <a:prstGeom prst="line">
            <a:avLst/>
          </a:prstGeom>
          <a:ln w="317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1" name="Footer Placeholder 4">
            <a:extLst>
              <a:ext uri="{FF2B5EF4-FFF2-40B4-BE49-F238E27FC236}">
                <a16:creationId xmlns:a16="http://schemas.microsoft.com/office/drawing/2014/main" id="{FC465D62-3382-034B-3BC4-9FA6DDBCBF3D}"/>
              </a:ext>
            </a:extLst>
          </p:cNvPr>
          <p:cNvSpPr>
            <a:spLocks noGrp="1"/>
          </p:cNvSpPr>
          <p:nvPr>
            <p:ph type="ftr" sz="quarter" idx="3"/>
          </p:nvPr>
        </p:nvSpPr>
        <p:spPr>
          <a:xfrm>
            <a:off x="584200" y="6364288"/>
            <a:ext cx="5511800" cy="365125"/>
          </a:xfrm>
          <a:prstGeom prst="rect">
            <a:avLst/>
          </a:prstGeom>
        </p:spPr>
        <p:txBody>
          <a:bodyPr vert="horz" lIns="91440" tIns="45720" rIns="91440" bIns="45720" rtlCol="0" anchor="ctr"/>
          <a:lstStyle>
            <a:lvl1pPr algn="l">
              <a:defRPr lang="en-GB" sz="1200">
                <a:solidFill>
                  <a:schemeClr val="tx1"/>
                </a:solidFill>
              </a:defRPr>
            </a:lvl1pPr>
          </a:lstStyle>
          <a:p>
            <a:r>
              <a:rPr lang="en-US"/>
              <a:t>PRESENTATION TITLE</a:t>
            </a:r>
            <a:endParaRPr lang="en-US" dirty="0"/>
          </a:p>
        </p:txBody>
      </p:sp>
      <p:sp>
        <p:nvSpPr>
          <p:cNvPr id="3" name="Oval 2">
            <a:extLst>
              <a:ext uri="{FF2B5EF4-FFF2-40B4-BE49-F238E27FC236}">
                <a16:creationId xmlns:a16="http://schemas.microsoft.com/office/drawing/2014/main" id="{3BBD3D9D-E2D7-5928-9ACE-BC305ADE7015}"/>
              </a:ext>
            </a:extLst>
          </p:cNvPr>
          <p:cNvSpPr/>
          <p:nvPr userDrawn="1"/>
        </p:nvSpPr>
        <p:spPr>
          <a:xfrm>
            <a:off x="5305353" y="1735993"/>
            <a:ext cx="1581292" cy="1581292"/>
          </a:xfrm>
          <a:prstGeom prst="ellipse">
            <a:avLst/>
          </a:prstGeom>
          <a:noFill/>
          <a:ln w="76200">
            <a:solidFill>
              <a:schemeClr val="accent1">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5" name="Text Placeholder 14">
            <a:extLst>
              <a:ext uri="{FF2B5EF4-FFF2-40B4-BE49-F238E27FC236}">
                <a16:creationId xmlns:a16="http://schemas.microsoft.com/office/drawing/2014/main" id="{6B6F7D80-7AE5-EF7E-CA93-91FFC8961EAC}"/>
              </a:ext>
            </a:extLst>
          </p:cNvPr>
          <p:cNvSpPr>
            <a:spLocks noGrp="1"/>
          </p:cNvSpPr>
          <p:nvPr>
            <p:ph type="body" sz="quarter" idx="34" hasCustomPrompt="1"/>
          </p:nvPr>
        </p:nvSpPr>
        <p:spPr>
          <a:xfrm>
            <a:off x="5305353" y="1735993"/>
            <a:ext cx="1581292" cy="1581292"/>
          </a:xfrm>
          <a:prstGeom prst="arc">
            <a:avLst>
              <a:gd name="adj1" fmla="val 16200000"/>
              <a:gd name="adj2" fmla="val 13391445"/>
            </a:avLst>
          </a:prstGeom>
          <a:noFill/>
          <a:ln w="762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lvl1pPr algn="ctr">
              <a:defRPr lang="en-GB" sz="1000" dirty="0">
                <a:solidFill>
                  <a:schemeClr val="tx1"/>
                </a:solidFill>
              </a:defRPr>
            </a:lvl1pPr>
          </a:lstStyle>
          <a:p>
            <a:pPr lvl="0" algn="ctr" defTabSz="914400"/>
            <a:r>
              <a:rPr lang="en-US" dirty="0"/>
              <a:t> </a:t>
            </a:r>
            <a:endParaRPr lang="en-GB" dirty="0"/>
          </a:p>
        </p:txBody>
      </p:sp>
      <p:sp>
        <p:nvSpPr>
          <p:cNvPr id="6" name="Text Placeholder 6">
            <a:extLst>
              <a:ext uri="{FF2B5EF4-FFF2-40B4-BE49-F238E27FC236}">
                <a16:creationId xmlns:a16="http://schemas.microsoft.com/office/drawing/2014/main" id="{40FC2368-512D-2676-8BCC-4005ACA137B2}"/>
              </a:ext>
            </a:extLst>
          </p:cNvPr>
          <p:cNvSpPr>
            <a:spLocks noGrp="1"/>
          </p:cNvSpPr>
          <p:nvPr>
            <p:ph type="body" sz="quarter" idx="35" hasCustomPrompt="1"/>
          </p:nvPr>
        </p:nvSpPr>
        <p:spPr>
          <a:xfrm>
            <a:off x="5466419" y="2156298"/>
            <a:ext cx="1259160" cy="760184"/>
          </a:xfrm>
        </p:spPr>
        <p:txBody>
          <a:bodyPr anchor="ctr">
            <a:noAutofit/>
          </a:bodyPr>
          <a:lstStyle>
            <a:lvl1pPr marL="0" indent="0" algn="ctr">
              <a:buNone/>
              <a:defRPr sz="2800" b="1">
                <a:solidFill>
                  <a:schemeClr val="tx1"/>
                </a:solidFill>
                <a:latin typeface="+mj-lt"/>
              </a:defRPr>
            </a:lvl1pPr>
          </a:lstStyle>
          <a:p>
            <a:pPr lvl="0"/>
            <a:r>
              <a:rPr lang="en-US" dirty="0"/>
              <a:t>xx%</a:t>
            </a:r>
          </a:p>
        </p:txBody>
      </p:sp>
      <p:sp>
        <p:nvSpPr>
          <p:cNvPr id="8" name="Text Placeholder 29">
            <a:extLst>
              <a:ext uri="{FF2B5EF4-FFF2-40B4-BE49-F238E27FC236}">
                <a16:creationId xmlns:a16="http://schemas.microsoft.com/office/drawing/2014/main" id="{2DDCCD52-4493-F59D-7027-7C212038D4AF}"/>
              </a:ext>
            </a:extLst>
          </p:cNvPr>
          <p:cNvSpPr>
            <a:spLocks noGrp="1"/>
          </p:cNvSpPr>
          <p:nvPr>
            <p:ph type="body" sz="quarter" idx="33"/>
          </p:nvPr>
        </p:nvSpPr>
        <p:spPr>
          <a:xfrm>
            <a:off x="4555119" y="3566635"/>
            <a:ext cx="3081762" cy="553099"/>
          </a:xfrm>
          <a:prstGeom prst="rect">
            <a:avLst/>
          </a:prstGeom>
        </p:spPr>
        <p:txBody>
          <a:bodyPr tIns="0" bIns="0" anchor="b">
            <a:noAutofit/>
          </a:bodyPr>
          <a:lstStyle>
            <a:lvl1pPr marL="0" indent="0" algn="ctr">
              <a:buNone/>
              <a:defRPr sz="1800" b="1">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
        <p:nvSpPr>
          <p:cNvPr id="9" name="Text Placeholder 29">
            <a:extLst>
              <a:ext uri="{FF2B5EF4-FFF2-40B4-BE49-F238E27FC236}">
                <a16:creationId xmlns:a16="http://schemas.microsoft.com/office/drawing/2014/main" id="{C7EF7556-5224-47F1-49F3-0572DF21F2EE}"/>
              </a:ext>
            </a:extLst>
          </p:cNvPr>
          <p:cNvSpPr>
            <a:spLocks noGrp="1"/>
          </p:cNvSpPr>
          <p:nvPr>
            <p:ph type="body" sz="quarter" idx="36"/>
          </p:nvPr>
        </p:nvSpPr>
        <p:spPr>
          <a:xfrm>
            <a:off x="4555119" y="4191734"/>
            <a:ext cx="3081762" cy="1512248"/>
          </a:xfrm>
          <a:prstGeom prst="rect">
            <a:avLst/>
          </a:prstGeom>
        </p:spPr>
        <p:txBody>
          <a:bodyPr tIns="0" bIns="0">
            <a:noAutofit/>
          </a:bodyPr>
          <a:lstStyle>
            <a:lvl1pPr marL="0" indent="0" algn="ctr">
              <a:buNone/>
              <a:defRPr sz="1600" b="0">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
        <p:nvSpPr>
          <p:cNvPr id="19" name="Oval 18">
            <a:extLst>
              <a:ext uri="{FF2B5EF4-FFF2-40B4-BE49-F238E27FC236}">
                <a16:creationId xmlns:a16="http://schemas.microsoft.com/office/drawing/2014/main" id="{705E8CF0-45DA-C681-8618-12E9EAF903D4}"/>
              </a:ext>
            </a:extLst>
          </p:cNvPr>
          <p:cNvSpPr/>
          <p:nvPr userDrawn="1"/>
        </p:nvSpPr>
        <p:spPr>
          <a:xfrm>
            <a:off x="9273097" y="1735993"/>
            <a:ext cx="1581292" cy="1581292"/>
          </a:xfrm>
          <a:prstGeom prst="ellipse">
            <a:avLst/>
          </a:prstGeom>
          <a:noFill/>
          <a:ln w="76200">
            <a:solidFill>
              <a:schemeClr val="accent1">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20" name="Text Placeholder 14">
            <a:extLst>
              <a:ext uri="{FF2B5EF4-FFF2-40B4-BE49-F238E27FC236}">
                <a16:creationId xmlns:a16="http://schemas.microsoft.com/office/drawing/2014/main" id="{0BDF54D5-341A-BDB8-70D5-1D271A33068B}"/>
              </a:ext>
            </a:extLst>
          </p:cNvPr>
          <p:cNvSpPr>
            <a:spLocks noGrp="1"/>
          </p:cNvSpPr>
          <p:nvPr>
            <p:ph type="body" sz="quarter" idx="37" hasCustomPrompt="1"/>
          </p:nvPr>
        </p:nvSpPr>
        <p:spPr>
          <a:xfrm>
            <a:off x="9273097" y="1735993"/>
            <a:ext cx="1581292" cy="1581292"/>
          </a:xfrm>
          <a:prstGeom prst="arc">
            <a:avLst>
              <a:gd name="adj1" fmla="val 16200000"/>
              <a:gd name="adj2" fmla="val 13391445"/>
            </a:avLst>
          </a:prstGeom>
          <a:noFill/>
          <a:ln w="762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lvl1pPr algn="ctr">
              <a:defRPr lang="en-GB" sz="1000" dirty="0">
                <a:solidFill>
                  <a:schemeClr val="tx1"/>
                </a:solidFill>
              </a:defRPr>
            </a:lvl1pPr>
          </a:lstStyle>
          <a:p>
            <a:pPr lvl="0" algn="ctr" defTabSz="914400"/>
            <a:r>
              <a:rPr lang="en-US" dirty="0"/>
              <a:t> </a:t>
            </a:r>
            <a:endParaRPr lang="en-GB" dirty="0"/>
          </a:p>
        </p:txBody>
      </p:sp>
      <p:sp>
        <p:nvSpPr>
          <p:cNvPr id="22" name="Text Placeholder 6">
            <a:extLst>
              <a:ext uri="{FF2B5EF4-FFF2-40B4-BE49-F238E27FC236}">
                <a16:creationId xmlns:a16="http://schemas.microsoft.com/office/drawing/2014/main" id="{E42ED014-DC96-68EC-18BA-293A5537638C}"/>
              </a:ext>
            </a:extLst>
          </p:cNvPr>
          <p:cNvSpPr>
            <a:spLocks noGrp="1"/>
          </p:cNvSpPr>
          <p:nvPr>
            <p:ph type="body" sz="quarter" idx="38" hasCustomPrompt="1"/>
          </p:nvPr>
        </p:nvSpPr>
        <p:spPr>
          <a:xfrm>
            <a:off x="9434163" y="2156298"/>
            <a:ext cx="1259160" cy="760184"/>
          </a:xfrm>
        </p:spPr>
        <p:txBody>
          <a:bodyPr anchor="ctr">
            <a:noAutofit/>
          </a:bodyPr>
          <a:lstStyle>
            <a:lvl1pPr marL="0" indent="0" algn="ctr">
              <a:buNone/>
              <a:defRPr sz="2800" b="1">
                <a:solidFill>
                  <a:schemeClr val="tx1"/>
                </a:solidFill>
                <a:latin typeface="+mj-lt"/>
              </a:defRPr>
            </a:lvl1pPr>
          </a:lstStyle>
          <a:p>
            <a:pPr lvl="0"/>
            <a:r>
              <a:rPr lang="en-US" dirty="0"/>
              <a:t>xx%</a:t>
            </a:r>
          </a:p>
        </p:txBody>
      </p:sp>
      <p:sp>
        <p:nvSpPr>
          <p:cNvPr id="23" name="Text Placeholder 29">
            <a:extLst>
              <a:ext uri="{FF2B5EF4-FFF2-40B4-BE49-F238E27FC236}">
                <a16:creationId xmlns:a16="http://schemas.microsoft.com/office/drawing/2014/main" id="{C94D2F51-651E-57C6-669A-9421CC548657}"/>
              </a:ext>
            </a:extLst>
          </p:cNvPr>
          <p:cNvSpPr>
            <a:spLocks noGrp="1"/>
          </p:cNvSpPr>
          <p:nvPr>
            <p:ph type="body" sz="quarter" idx="39"/>
          </p:nvPr>
        </p:nvSpPr>
        <p:spPr>
          <a:xfrm>
            <a:off x="8522863" y="3566635"/>
            <a:ext cx="3081762" cy="553099"/>
          </a:xfrm>
          <a:prstGeom prst="rect">
            <a:avLst/>
          </a:prstGeom>
        </p:spPr>
        <p:txBody>
          <a:bodyPr tIns="0" bIns="0" anchor="b">
            <a:noAutofit/>
          </a:bodyPr>
          <a:lstStyle>
            <a:lvl1pPr marL="0" indent="0" algn="ctr">
              <a:buNone/>
              <a:defRPr sz="1800" b="1">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
        <p:nvSpPr>
          <p:cNvPr id="24" name="Text Placeholder 29">
            <a:extLst>
              <a:ext uri="{FF2B5EF4-FFF2-40B4-BE49-F238E27FC236}">
                <a16:creationId xmlns:a16="http://schemas.microsoft.com/office/drawing/2014/main" id="{F189AE72-78C6-B559-D0A6-2C7C78AB19A4}"/>
              </a:ext>
            </a:extLst>
          </p:cNvPr>
          <p:cNvSpPr>
            <a:spLocks noGrp="1"/>
          </p:cNvSpPr>
          <p:nvPr>
            <p:ph type="body" sz="quarter" idx="40"/>
          </p:nvPr>
        </p:nvSpPr>
        <p:spPr>
          <a:xfrm>
            <a:off x="8522863" y="4191734"/>
            <a:ext cx="3081762" cy="1512248"/>
          </a:xfrm>
          <a:prstGeom prst="rect">
            <a:avLst/>
          </a:prstGeom>
        </p:spPr>
        <p:txBody>
          <a:bodyPr tIns="0" bIns="0">
            <a:noAutofit/>
          </a:bodyPr>
          <a:lstStyle>
            <a:lvl1pPr marL="0" indent="0" algn="ctr">
              <a:buNone/>
              <a:defRPr sz="1600" b="0">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
        <p:nvSpPr>
          <p:cNvPr id="4" name="Oval 3">
            <a:extLst>
              <a:ext uri="{FF2B5EF4-FFF2-40B4-BE49-F238E27FC236}">
                <a16:creationId xmlns:a16="http://schemas.microsoft.com/office/drawing/2014/main" id="{FD38544B-21D2-262C-C981-1D7DCCEB5D14}"/>
              </a:ext>
            </a:extLst>
          </p:cNvPr>
          <p:cNvSpPr/>
          <p:nvPr userDrawn="1"/>
        </p:nvSpPr>
        <p:spPr>
          <a:xfrm>
            <a:off x="1337611" y="1735993"/>
            <a:ext cx="1581292" cy="1581292"/>
          </a:xfrm>
          <a:prstGeom prst="ellipse">
            <a:avLst/>
          </a:prstGeom>
          <a:noFill/>
          <a:ln w="76200">
            <a:solidFill>
              <a:schemeClr val="accent1">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7" name="Text Placeholder 14">
            <a:extLst>
              <a:ext uri="{FF2B5EF4-FFF2-40B4-BE49-F238E27FC236}">
                <a16:creationId xmlns:a16="http://schemas.microsoft.com/office/drawing/2014/main" id="{C8D65A88-3D58-17DC-77F6-8AE7BB2AECE9}"/>
              </a:ext>
            </a:extLst>
          </p:cNvPr>
          <p:cNvSpPr>
            <a:spLocks noGrp="1"/>
          </p:cNvSpPr>
          <p:nvPr>
            <p:ph type="body" sz="quarter" idx="41" hasCustomPrompt="1"/>
          </p:nvPr>
        </p:nvSpPr>
        <p:spPr>
          <a:xfrm>
            <a:off x="1337611" y="1735993"/>
            <a:ext cx="1581292" cy="1581292"/>
          </a:xfrm>
          <a:prstGeom prst="arc">
            <a:avLst>
              <a:gd name="adj1" fmla="val 16200000"/>
              <a:gd name="adj2" fmla="val 13391445"/>
            </a:avLst>
          </a:prstGeom>
          <a:noFill/>
          <a:ln w="762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lvl1pPr algn="ctr">
              <a:defRPr lang="en-GB" sz="1000" dirty="0">
                <a:solidFill>
                  <a:schemeClr val="tx1"/>
                </a:solidFill>
              </a:defRPr>
            </a:lvl1pPr>
          </a:lstStyle>
          <a:p>
            <a:pPr lvl="0" algn="ctr" defTabSz="914400"/>
            <a:r>
              <a:rPr lang="en-US" dirty="0"/>
              <a:t> </a:t>
            </a:r>
            <a:endParaRPr lang="en-GB" dirty="0"/>
          </a:p>
        </p:txBody>
      </p:sp>
      <p:sp>
        <p:nvSpPr>
          <p:cNvPr id="10" name="Text Placeholder 6">
            <a:extLst>
              <a:ext uri="{FF2B5EF4-FFF2-40B4-BE49-F238E27FC236}">
                <a16:creationId xmlns:a16="http://schemas.microsoft.com/office/drawing/2014/main" id="{569FB8B4-3C26-2BE2-C003-404C8606A6EE}"/>
              </a:ext>
            </a:extLst>
          </p:cNvPr>
          <p:cNvSpPr>
            <a:spLocks noGrp="1"/>
          </p:cNvSpPr>
          <p:nvPr>
            <p:ph type="body" sz="quarter" idx="42" hasCustomPrompt="1"/>
          </p:nvPr>
        </p:nvSpPr>
        <p:spPr>
          <a:xfrm>
            <a:off x="1498677" y="2156298"/>
            <a:ext cx="1259160" cy="760184"/>
          </a:xfrm>
        </p:spPr>
        <p:txBody>
          <a:bodyPr anchor="ctr">
            <a:noAutofit/>
          </a:bodyPr>
          <a:lstStyle>
            <a:lvl1pPr marL="0" indent="0" algn="ctr">
              <a:buNone/>
              <a:defRPr sz="2800" b="1">
                <a:solidFill>
                  <a:schemeClr val="tx1"/>
                </a:solidFill>
                <a:latin typeface="+mj-lt"/>
              </a:defRPr>
            </a:lvl1pPr>
          </a:lstStyle>
          <a:p>
            <a:pPr lvl="0"/>
            <a:r>
              <a:rPr lang="en-US" dirty="0"/>
              <a:t>xx%</a:t>
            </a:r>
          </a:p>
        </p:txBody>
      </p:sp>
      <p:sp>
        <p:nvSpPr>
          <p:cNvPr id="12" name="Text Placeholder 29">
            <a:extLst>
              <a:ext uri="{FF2B5EF4-FFF2-40B4-BE49-F238E27FC236}">
                <a16:creationId xmlns:a16="http://schemas.microsoft.com/office/drawing/2014/main" id="{242A120D-BDA9-915C-DCD1-0AFC1BFF099D}"/>
              </a:ext>
            </a:extLst>
          </p:cNvPr>
          <p:cNvSpPr>
            <a:spLocks noGrp="1"/>
          </p:cNvSpPr>
          <p:nvPr>
            <p:ph type="body" sz="quarter" idx="43"/>
          </p:nvPr>
        </p:nvSpPr>
        <p:spPr>
          <a:xfrm>
            <a:off x="587377" y="3566635"/>
            <a:ext cx="3081762" cy="553099"/>
          </a:xfrm>
          <a:prstGeom prst="rect">
            <a:avLst/>
          </a:prstGeom>
        </p:spPr>
        <p:txBody>
          <a:bodyPr tIns="0" bIns="0" anchor="b">
            <a:noAutofit/>
          </a:bodyPr>
          <a:lstStyle>
            <a:lvl1pPr marL="0" indent="0" algn="ctr">
              <a:buNone/>
              <a:defRPr sz="1800" b="1">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
        <p:nvSpPr>
          <p:cNvPr id="13" name="Text Placeholder 29">
            <a:extLst>
              <a:ext uri="{FF2B5EF4-FFF2-40B4-BE49-F238E27FC236}">
                <a16:creationId xmlns:a16="http://schemas.microsoft.com/office/drawing/2014/main" id="{EB823991-32C7-EBE3-826D-F3860C4B1F23}"/>
              </a:ext>
            </a:extLst>
          </p:cNvPr>
          <p:cNvSpPr>
            <a:spLocks noGrp="1"/>
          </p:cNvSpPr>
          <p:nvPr>
            <p:ph type="body" sz="quarter" idx="44"/>
          </p:nvPr>
        </p:nvSpPr>
        <p:spPr>
          <a:xfrm>
            <a:off x="587377" y="4191734"/>
            <a:ext cx="3081762" cy="1512248"/>
          </a:xfrm>
          <a:prstGeom prst="rect">
            <a:avLst/>
          </a:prstGeom>
        </p:spPr>
        <p:txBody>
          <a:bodyPr tIns="0" bIns="0">
            <a:noAutofit/>
          </a:bodyPr>
          <a:lstStyle>
            <a:lvl1pPr marL="0" indent="0" algn="ctr">
              <a:buNone/>
              <a:defRPr sz="1600" b="0">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Tree>
    <p:extLst>
      <p:ext uri="{BB962C8B-B14F-4D97-AF65-F5344CB8AC3E}">
        <p14:creationId xmlns:p14="http://schemas.microsoft.com/office/powerpoint/2010/main" val="2920560110"/>
      </p:ext>
    </p:extLst>
  </p:cSld>
  <p:clrMapOvr>
    <a:masterClrMapping/>
  </p:clrMapOvr>
  <p:extLst>
    <p:ext uri="{DCECCB84-F9BA-43D5-87BE-67443E8EF086}">
      <p15:sldGuideLst xmlns:p15="http://schemas.microsoft.com/office/powerpoint/2012/main"/>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4 Radial Bars C43V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36477C-8D55-B4B8-85DD-DAF85A20D8C5}"/>
              </a:ext>
            </a:extLst>
          </p:cNvPr>
          <p:cNvSpPr>
            <a:spLocks noGrp="1"/>
          </p:cNvSpPr>
          <p:nvPr>
            <p:ph type="title"/>
          </p:nvPr>
        </p:nvSpPr>
        <p:spPr>
          <a:xfrm>
            <a:off x="731443" y="586105"/>
            <a:ext cx="10873182" cy="709295"/>
          </a:xfrm>
        </p:spPr>
        <p:txBody>
          <a:bodyPr anchor="t">
            <a:noAutofit/>
          </a:bodyPr>
          <a:lstStyle>
            <a:lvl1pPr>
              <a:defRPr>
                <a:solidFill>
                  <a:schemeClr val="tx1"/>
                </a:solidFill>
              </a:defRPr>
            </a:lvl1pPr>
          </a:lstStyle>
          <a:p>
            <a:r>
              <a:rPr lang="en-US" dirty="0"/>
              <a:t>Click to edit Master title style</a:t>
            </a:r>
            <a:endParaRPr lang="en-ID" dirty="0"/>
          </a:p>
        </p:txBody>
      </p:sp>
      <p:sp>
        <p:nvSpPr>
          <p:cNvPr id="11" name="Slide Number Placeholder 5">
            <a:extLst>
              <a:ext uri="{FF2B5EF4-FFF2-40B4-BE49-F238E27FC236}">
                <a16:creationId xmlns:a16="http://schemas.microsoft.com/office/drawing/2014/main" id="{752E3F75-A181-1CEF-4892-A00A828F0DEC}"/>
              </a:ext>
            </a:extLst>
          </p:cNvPr>
          <p:cNvSpPr>
            <a:spLocks noGrp="1"/>
          </p:cNvSpPr>
          <p:nvPr>
            <p:ph type="sldNum" sz="quarter" idx="4"/>
          </p:nvPr>
        </p:nvSpPr>
        <p:spPr>
          <a:xfrm>
            <a:off x="11058525" y="6409951"/>
            <a:ext cx="546100" cy="273799"/>
          </a:xfrm>
          <a:prstGeom prst="rect">
            <a:avLst/>
          </a:prstGeom>
        </p:spPr>
        <p:txBody>
          <a:bodyPr vert="horz" lIns="91440" tIns="45720" rIns="91440" bIns="45720" rtlCol="0" anchor="b"/>
          <a:lstStyle>
            <a:lvl1pPr algn="r">
              <a:defRPr sz="1200">
                <a:solidFill>
                  <a:schemeClr val="tx1"/>
                </a:solidFill>
                <a:latin typeface="+mn-lt"/>
              </a:defRPr>
            </a:lvl1pPr>
          </a:lstStyle>
          <a:p>
            <a:fld id="{5E0C3BBE-9543-48E5-A6E1-C646F9A01966}" type="slidenum">
              <a:rPr lang="en-ID" smtClean="0"/>
              <a:pPr/>
              <a:t>‹#›</a:t>
            </a:fld>
            <a:endParaRPr lang="en-ID" dirty="0"/>
          </a:p>
        </p:txBody>
      </p:sp>
      <p:cxnSp>
        <p:nvCxnSpPr>
          <p:cNvPr id="16" name="Straight Connector 15">
            <a:extLst>
              <a:ext uri="{FF2B5EF4-FFF2-40B4-BE49-F238E27FC236}">
                <a16:creationId xmlns:a16="http://schemas.microsoft.com/office/drawing/2014/main" id="{0657BBCF-CA9E-FB2C-CA76-82D2795FF965}"/>
              </a:ext>
            </a:extLst>
          </p:cNvPr>
          <p:cNvCxnSpPr>
            <a:cxnSpLocks/>
          </p:cNvCxnSpPr>
          <p:nvPr userDrawn="1"/>
        </p:nvCxnSpPr>
        <p:spPr>
          <a:xfrm>
            <a:off x="587375" y="585690"/>
            <a:ext cx="0" cy="709710"/>
          </a:xfrm>
          <a:prstGeom prst="line">
            <a:avLst/>
          </a:prstGeom>
          <a:ln w="317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1" name="Footer Placeholder 4">
            <a:extLst>
              <a:ext uri="{FF2B5EF4-FFF2-40B4-BE49-F238E27FC236}">
                <a16:creationId xmlns:a16="http://schemas.microsoft.com/office/drawing/2014/main" id="{FC465D62-3382-034B-3BC4-9FA6DDBCBF3D}"/>
              </a:ext>
            </a:extLst>
          </p:cNvPr>
          <p:cNvSpPr>
            <a:spLocks noGrp="1"/>
          </p:cNvSpPr>
          <p:nvPr>
            <p:ph type="ftr" sz="quarter" idx="3"/>
          </p:nvPr>
        </p:nvSpPr>
        <p:spPr>
          <a:xfrm>
            <a:off x="584200" y="6364288"/>
            <a:ext cx="5511800" cy="365125"/>
          </a:xfrm>
          <a:prstGeom prst="rect">
            <a:avLst/>
          </a:prstGeom>
        </p:spPr>
        <p:txBody>
          <a:bodyPr vert="horz" lIns="91440" tIns="45720" rIns="91440" bIns="45720" rtlCol="0" anchor="ctr"/>
          <a:lstStyle>
            <a:lvl1pPr algn="l">
              <a:defRPr lang="en-GB" sz="1200">
                <a:solidFill>
                  <a:schemeClr val="tx1"/>
                </a:solidFill>
              </a:defRPr>
            </a:lvl1pPr>
          </a:lstStyle>
          <a:p>
            <a:r>
              <a:rPr lang="en-US"/>
              <a:t>PRESENTATION TITLE</a:t>
            </a:r>
            <a:endParaRPr lang="en-US" dirty="0"/>
          </a:p>
        </p:txBody>
      </p:sp>
      <p:sp>
        <p:nvSpPr>
          <p:cNvPr id="4" name="Oval 3">
            <a:extLst>
              <a:ext uri="{FF2B5EF4-FFF2-40B4-BE49-F238E27FC236}">
                <a16:creationId xmlns:a16="http://schemas.microsoft.com/office/drawing/2014/main" id="{FD38544B-21D2-262C-C981-1D7DCCEB5D14}"/>
              </a:ext>
            </a:extLst>
          </p:cNvPr>
          <p:cNvSpPr/>
          <p:nvPr userDrawn="1"/>
        </p:nvSpPr>
        <p:spPr>
          <a:xfrm>
            <a:off x="1088954" y="1735993"/>
            <a:ext cx="1581292" cy="1581292"/>
          </a:xfrm>
          <a:prstGeom prst="ellipse">
            <a:avLst/>
          </a:prstGeom>
          <a:noFill/>
          <a:ln w="76200">
            <a:solidFill>
              <a:schemeClr val="accent1">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7" name="Text Placeholder 14">
            <a:extLst>
              <a:ext uri="{FF2B5EF4-FFF2-40B4-BE49-F238E27FC236}">
                <a16:creationId xmlns:a16="http://schemas.microsoft.com/office/drawing/2014/main" id="{C8D65A88-3D58-17DC-77F6-8AE7BB2AECE9}"/>
              </a:ext>
            </a:extLst>
          </p:cNvPr>
          <p:cNvSpPr>
            <a:spLocks noGrp="1"/>
          </p:cNvSpPr>
          <p:nvPr>
            <p:ph type="body" sz="quarter" idx="41" hasCustomPrompt="1"/>
          </p:nvPr>
        </p:nvSpPr>
        <p:spPr>
          <a:xfrm>
            <a:off x="1088954" y="1735993"/>
            <a:ext cx="1581292" cy="1581292"/>
          </a:xfrm>
          <a:prstGeom prst="arc">
            <a:avLst>
              <a:gd name="adj1" fmla="val 16200000"/>
              <a:gd name="adj2" fmla="val 13391445"/>
            </a:avLst>
          </a:prstGeom>
          <a:noFill/>
          <a:ln w="762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lvl1pPr algn="ctr">
              <a:defRPr lang="en-GB" sz="1000" dirty="0">
                <a:solidFill>
                  <a:schemeClr val="tx1"/>
                </a:solidFill>
              </a:defRPr>
            </a:lvl1pPr>
          </a:lstStyle>
          <a:p>
            <a:pPr lvl="0" algn="ctr" defTabSz="914400"/>
            <a:r>
              <a:rPr lang="en-US" dirty="0"/>
              <a:t> </a:t>
            </a:r>
            <a:endParaRPr lang="en-GB" dirty="0"/>
          </a:p>
        </p:txBody>
      </p:sp>
      <p:sp>
        <p:nvSpPr>
          <p:cNvPr id="10" name="Text Placeholder 6">
            <a:extLst>
              <a:ext uri="{FF2B5EF4-FFF2-40B4-BE49-F238E27FC236}">
                <a16:creationId xmlns:a16="http://schemas.microsoft.com/office/drawing/2014/main" id="{569FB8B4-3C26-2BE2-C003-404C8606A6EE}"/>
              </a:ext>
            </a:extLst>
          </p:cNvPr>
          <p:cNvSpPr>
            <a:spLocks noGrp="1"/>
          </p:cNvSpPr>
          <p:nvPr>
            <p:ph type="body" sz="quarter" idx="42" hasCustomPrompt="1"/>
          </p:nvPr>
        </p:nvSpPr>
        <p:spPr>
          <a:xfrm>
            <a:off x="1250020" y="2156298"/>
            <a:ext cx="1259160" cy="760184"/>
          </a:xfrm>
        </p:spPr>
        <p:txBody>
          <a:bodyPr anchor="ctr">
            <a:noAutofit/>
          </a:bodyPr>
          <a:lstStyle>
            <a:lvl1pPr marL="0" indent="0" algn="ctr">
              <a:buNone/>
              <a:defRPr sz="2800" b="1">
                <a:solidFill>
                  <a:schemeClr val="tx1"/>
                </a:solidFill>
                <a:latin typeface="+mj-lt"/>
              </a:defRPr>
            </a:lvl1pPr>
          </a:lstStyle>
          <a:p>
            <a:pPr lvl="0"/>
            <a:r>
              <a:rPr lang="en-US" dirty="0"/>
              <a:t>xx%</a:t>
            </a:r>
          </a:p>
        </p:txBody>
      </p:sp>
      <p:sp>
        <p:nvSpPr>
          <p:cNvPr id="12" name="Text Placeholder 29">
            <a:extLst>
              <a:ext uri="{FF2B5EF4-FFF2-40B4-BE49-F238E27FC236}">
                <a16:creationId xmlns:a16="http://schemas.microsoft.com/office/drawing/2014/main" id="{242A120D-BDA9-915C-DCD1-0AFC1BFF099D}"/>
              </a:ext>
            </a:extLst>
          </p:cNvPr>
          <p:cNvSpPr>
            <a:spLocks noGrp="1"/>
          </p:cNvSpPr>
          <p:nvPr>
            <p:ph type="body" sz="quarter" idx="43"/>
          </p:nvPr>
        </p:nvSpPr>
        <p:spPr>
          <a:xfrm>
            <a:off x="587377" y="3566635"/>
            <a:ext cx="2584447" cy="553099"/>
          </a:xfrm>
          <a:prstGeom prst="rect">
            <a:avLst/>
          </a:prstGeom>
        </p:spPr>
        <p:txBody>
          <a:bodyPr tIns="0" bIns="0" anchor="b">
            <a:noAutofit/>
          </a:bodyPr>
          <a:lstStyle>
            <a:lvl1pPr marL="0" indent="0" algn="ctr">
              <a:buNone/>
              <a:defRPr sz="1800" b="1">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
        <p:nvSpPr>
          <p:cNvPr id="13" name="Text Placeholder 29">
            <a:extLst>
              <a:ext uri="{FF2B5EF4-FFF2-40B4-BE49-F238E27FC236}">
                <a16:creationId xmlns:a16="http://schemas.microsoft.com/office/drawing/2014/main" id="{EB823991-32C7-EBE3-826D-F3860C4B1F23}"/>
              </a:ext>
            </a:extLst>
          </p:cNvPr>
          <p:cNvSpPr>
            <a:spLocks noGrp="1"/>
          </p:cNvSpPr>
          <p:nvPr>
            <p:ph type="body" sz="quarter" idx="44"/>
          </p:nvPr>
        </p:nvSpPr>
        <p:spPr>
          <a:xfrm>
            <a:off x="587377" y="4191734"/>
            <a:ext cx="2584447" cy="1512248"/>
          </a:xfrm>
          <a:prstGeom prst="rect">
            <a:avLst/>
          </a:prstGeom>
        </p:spPr>
        <p:txBody>
          <a:bodyPr tIns="0" bIns="0">
            <a:noAutofit/>
          </a:bodyPr>
          <a:lstStyle>
            <a:lvl1pPr marL="0" indent="0" algn="ctr">
              <a:buNone/>
              <a:defRPr sz="1600" b="0">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
        <p:nvSpPr>
          <p:cNvPr id="14" name="Oval 13">
            <a:extLst>
              <a:ext uri="{FF2B5EF4-FFF2-40B4-BE49-F238E27FC236}">
                <a16:creationId xmlns:a16="http://schemas.microsoft.com/office/drawing/2014/main" id="{E7E1E9FA-AC4E-30FC-8A99-858797B97B66}"/>
              </a:ext>
            </a:extLst>
          </p:cNvPr>
          <p:cNvSpPr/>
          <p:nvPr userDrawn="1"/>
        </p:nvSpPr>
        <p:spPr>
          <a:xfrm>
            <a:off x="3899888" y="1735993"/>
            <a:ext cx="1581292" cy="1581292"/>
          </a:xfrm>
          <a:prstGeom prst="ellipse">
            <a:avLst/>
          </a:prstGeom>
          <a:noFill/>
          <a:ln w="76200">
            <a:solidFill>
              <a:schemeClr val="accent1">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5" name="Text Placeholder 14">
            <a:extLst>
              <a:ext uri="{FF2B5EF4-FFF2-40B4-BE49-F238E27FC236}">
                <a16:creationId xmlns:a16="http://schemas.microsoft.com/office/drawing/2014/main" id="{4265B468-859F-1E06-22D4-D26275A00E31}"/>
              </a:ext>
            </a:extLst>
          </p:cNvPr>
          <p:cNvSpPr>
            <a:spLocks noGrp="1"/>
          </p:cNvSpPr>
          <p:nvPr>
            <p:ph type="body" sz="quarter" idx="45" hasCustomPrompt="1"/>
          </p:nvPr>
        </p:nvSpPr>
        <p:spPr>
          <a:xfrm>
            <a:off x="3899888" y="1735993"/>
            <a:ext cx="1581292" cy="1581292"/>
          </a:xfrm>
          <a:prstGeom prst="arc">
            <a:avLst>
              <a:gd name="adj1" fmla="val 16200000"/>
              <a:gd name="adj2" fmla="val 13391445"/>
            </a:avLst>
          </a:prstGeom>
          <a:noFill/>
          <a:ln w="762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lvl1pPr algn="ctr">
              <a:defRPr lang="en-GB" sz="1000" dirty="0">
                <a:solidFill>
                  <a:schemeClr val="tx1"/>
                </a:solidFill>
              </a:defRPr>
            </a:lvl1pPr>
          </a:lstStyle>
          <a:p>
            <a:pPr lvl="0" algn="ctr" defTabSz="914400"/>
            <a:r>
              <a:rPr lang="en-US" dirty="0"/>
              <a:t> </a:t>
            </a:r>
            <a:endParaRPr lang="en-GB" dirty="0"/>
          </a:p>
        </p:txBody>
      </p:sp>
      <p:sp>
        <p:nvSpPr>
          <p:cNvPr id="17" name="Text Placeholder 6">
            <a:extLst>
              <a:ext uri="{FF2B5EF4-FFF2-40B4-BE49-F238E27FC236}">
                <a16:creationId xmlns:a16="http://schemas.microsoft.com/office/drawing/2014/main" id="{514370B5-E372-E43E-4B15-6602BD67418A}"/>
              </a:ext>
            </a:extLst>
          </p:cNvPr>
          <p:cNvSpPr>
            <a:spLocks noGrp="1"/>
          </p:cNvSpPr>
          <p:nvPr>
            <p:ph type="body" sz="quarter" idx="46" hasCustomPrompt="1"/>
          </p:nvPr>
        </p:nvSpPr>
        <p:spPr>
          <a:xfrm>
            <a:off x="4060954" y="2156298"/>
            <a:ext cx="1259160" cy="760184"/>
          </a:xfrm>
        </p:spPr>
        <p:txBody>
          <a:bodyPr anchor="ctr">
            <a:noAutofit/>
          </a:bodyPr>
          <a:lstStyle>
            <a:lvl1pPr marL="0" indent="0" algn="ctr">
              <a:buNone/>
              <a:defRPr sz="2800" b="1">
                <a:solidFill>
                  <a:schemeClr val="tx1"/>
                </a:solidFill>
                <a:latin typeface="+mj-lt"/>
              </a:defRPr>
            </a:lvl1pPr>
          </a:lstStyle>
          <a:p>
            <a:pPr lvl="0"/>
            <a:r>
              <a:rPr lang="en-US" dirty="0"/>
              <a:t>xx%</a:t>
            </a:r>
          </a:p>
        </p:txBody>
      </p:sp>
      <p:sp>
        <p:nvSpPr>
          <p:cNvPr id="18" name="Text Placeholder 29">
            <a:extLst>
              <a:ext uri="{FF2B5EF4-FFF2-40B4-BE49-F238E27FC236}">
                <a16:creationId xmlns:a16="http://schemas.microsoft.com/office/drawing/2014/main" id="{3FD83ED0-13B6-25F1-C4A1-9418CE81206F}"/>
              </a:ext>
            </a:extLst>
          </p:cNvPr>
          <p:cNvSpPr>
            <a:spLocks noGrp="1"/>
          </p:cNvSpPr>
          <p:nvPr>
            <p:ph type="body" sz="quarter" idx="47"/>
          </p:nvPr>
        </p:nvSpPr>
        <p:spPr>
          <a:xfrm>
            <a:off x="3398311" y="3566635"/>
            <a:ext cx="2584447" cy="553099"/>
          </a:xfrm>
          <a:prstGeom prst="rect">
            <a:avLst/>
          </a:prstGeom>
        </p:spPr>
        <p:txBody>
          <a:bodyPr tIns="0" bIns="0" anchor="b">
            <a:noAutofit/>
          </a:bodyPr>
          <a:lstStyle>
            <a:lvl1pPr marL="0" indent="0" algn="ctr">
              <a:buNone/>
              <a:defRPr sz="1800" b="1">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
        <p:nvSpPr>
          <p:cNvPr id="25" name="Text Placeholder 29">
            <a:extLst>
              <a:ext uri="{FF2B5EF4-FFF2-40B4-BE49-F238E27FC236}">
                <a16:creationId xmlns:a16="http://schemas.microsoft.com/office/drawing/2014/main" id="{134FB468-D9D9-CE74-160F-CAE980F40A01}"/>
              </a:ext>
            </a:extLst>
          </p:cNvPr>
          <p:cNvSpPr>
            <a:spLocks noGrp="1"/>
          </p:cNvSpPr>
          <p:nvPr>
            <p:ph type="body" sz="quarter" idx="48"/>
          </p:nvPr>
        </p:nvSpPr>
        <p:spPr>
          <a:xfrm>
            <a:off x="3398311" y="4191734"/>
            <a:ext cx="2584447" cy="1512248"/>
          </a:xfrm>
          <a:prstGeom prst="rect">
            <a:avLst/>
          </a:prstGeom>
        </p:spPr>
        <p:txBody>
          <a:bodyPr tIns="0" bIns="0">
            <a:noAutofit/>
          </a:bodyPr>
          <a:lstStyle>
            <a:lvl1pPr marL="0" indent="0" algn="ctr">
              <a:buNone/>
              <a:defRPr sz="1600" b="0">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
        <p:nvSpPr>
          <p:cNvPr id="26" name="Oval 25">
            <a:extLst>
              <a:ext uri="{FF2B5EF4-FFF2-40B4-BE49-F238E27FC236}">
                <a16:creationId xmlns:a16="http://schemas.microsoft.com/office/drawing/2014/main" id="{2BC5B901-E405-F8D7-B468-EF12534F70A7}"/>
              </a:ext>
            </a:extLst>
          </p:cNvPr>
          <p:cNvSpPr/>
          <p:nvPr userDrawn="1"/>
        </p:nvSpPr>
        <p:spPr>
          <a:xfrm>
            <a:off x="6710822" y="1735993"/>
            <a:ext cx="1581292" cy="1581292"/>
          </a:xfrm>
          <a:prstGeom prst="ellipse">
            <a:avLst/>
          </a:prstGeom>
          <a:noFill/>
          <a:ln w="76200">
            <a:solidFill>
              <a:schemeClr val="accent1">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27" name="Text Placeholder 14">
            <a:extLst>
              <a:ext uri="{FF2B5EF4-FFF2-40B4-BE49-F238E27FC236}">
                <a16:creationId xmlns:a16="http://schemas.microsoft.com/office/drawing/2014/main" id="{7AE31375-8DF6-7D38-FF8B-0AFF50776C7E}"/>
              </a:ext>
            </a:extLst>
          </p:cNvPr>
          <p:cNvSpPr>
            <a:spLocks noGrp="1"/>
          </p:cNvSpPr>
          <p:nvPr>
            <p:ph type="body" sz="quarter" idx="49" hasCustomPrompt="1"/>
          </p:nvPr>
        </p:nvSpPr>
        <p:spPr>
          <a:xfrm>
            <a:off x="6710822" y="1735993"/>
            <a:ext cx="1581292" cy="1581292"/>
          </a:xfrm>
          <a:prstGeom prst="arc">
            <a:avLst>
              <a:gd name="adj1" fmla="val 16200000"/>
              <a:gd name="adj2" fmla="val 13391445"/>
            </a:avLst>
          </a:prstGeom>
          <a:noFill/>
          <a:ln w="762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lvl1pPr algn="ctr">
              <a:defRPr lang="en-GB" sz="1000" dirty="0">
                <a:solidFill>
                  <a:schemeClr val="tx1"/>
                </a:solidFill>
              </a:defRPr>
            </a:lvl1pPr>
          </a:lstStyle>
          <a:p>
            <a:pPr lvl="0" algn="ctr" defTabSz="914400"/>
            <a:r>
              <a:rPr lang="en-US" dirty="0"/>
              <a:t> </a:t>
            </a:r>
            <a:endParaRPr lang="en-GB" dirty="0"/>
          </a:p>
        </p:txBody>
      </p:sp>
      <p:sp>
        <p:nvSpPr>
          <p:cNvPr id="28" name="Text Placeholder 6">
            <a:extLst>
              <a:ext uri="{FF2B5EF4-FFF2-40B4-BE49-F238E27FC236}">
                <a16:creationId xmlns:a16="http://schemas.microsoft.com/office/drawing/2014/main" id="{A9F3FB69-FD5E-FB1B-71E8-126089921296}"/>
              </a:ext>
            </a:extLst>
          </p:cNvPr>
          <p:cNvSpPr>
            <a:spLocks noGrp="1"/>
          </p:cNvSpPr>
          <p:nvPr>
            <p:ph type="body" sz="quarter" idx="50" hasCustomPrompt="1"/>
          </p:nvPr>
        </p:nvSpPr>
        <p:spPr>
          <a:xfrm>
            <a:off x="6871888" y="2156298"/>
            <a:ext cx="1259160" cy="760184"/>
          </a:xfrm>
        </p:spPr>
        <p:txBody>
          <a:bodyPr anchor="ctr">
            <a:noAutofit/>
          </a:bodyPr>
          <a:lstStyle>
            <a:lvl1pPr marL="0" indent="0" algn="ctr">
              <a:buNone/>
              <a:defRPr sz="2800" b="1">
                <a:solidFill>
                  <a:schemeClr val="tx1"/>
                </a:solidFill>
                <a:latin typeface="+mj-lt"/>
              </a:defRPr>
            </a:lvl1pPr>
          </a:lstStyle>
          <a:p>
            <a:pPr lvl="0"/>
            <a:r>
              <a:rPr lang="en-US" dirty="0"/>
              <a:t>xx%</a:t>
            </a:r>
          </a:p>
        </p:txBody>
      </p:sp>
      <p:sp>
        <p:nvSpPr>
          <p:cNvPr id="29" name="Text Placeholder 29">
            <a:extLst>
              <a:ext uri="{FF2B5EF4-FFF2-40B4-BE49-F238E27FC236}">
                <a16:creationId xmlns:a16="http://schemas.microsoft.com/office/drawing/2014/main" id="{F87C084B-36BB-9476-B80C-744F7BE4FED2}"/>
              </a:ext>
            </a:extLst>
          </p:cNvPr>
          <p:cNvSpPr>
            <a:spLocks noGrp="1"/>
          </p:cNvSpPr>
          <p:nvPr>
            <p:ph type="body" sz="quarter" idx="51"/>
          </p:nvPr>
        </p:nvSpPr>
        <p:spPr>
          <a:xfrm>
            <a:off x="6209245" y="3566635"/>
            <a:ext cx="2584447" cy="553099"/>
          </a:xfrm>
          <a:prstGeom prst="rect">
            <a:avLst/>
          </a:prstGeom>
        </p:spPr>
        <p:txBody>
          <a:bodyPr tIns="0" bIns="0" anchor="b">
            <a:noAutofit/>
          </a:bodyPr>
          <a:lstStyle>
            <a:lvl1pPr marL="0" indent="0" algn="ctr">
              <a:buNone/>
              <a:defRPr sz="1800" b="1">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
        <p:nvSpPr>
          <p:cNvPr id="30" name="Text Placeholder 29">
            <a:extLst>
              <a:ext uri="{FF2B5EF4-FFF2-40B4-BE49-F238E27FC236}">
                <a16:creationId xmlns:a16="http://schemas.microsoft.com/office/drawing/2014/main" id="{9F959F4C-7A2A-06AD-17DD-4B2E59F4DF05}"/>
              </a:ext>
            </a:extLst>
          </p:cNvPr>
          <p:cNvSpPr>
            <a:spLocks noGrp="1"/>
          </p:cNvSpPr>
          <p:nvPr>
            <p:ph type="body" sz="quarter" idx="52"/>
          </p:nvPr>
        </p:nvSpPr>
        <p:spPr>
          <a:xfrm>
            <a:off x="6209245" y="4191734"/>
            <a:ext cx="2584447" cy="1512248"/>
          </a:xfrm>
          <a:prstGeom prst="rect">
            <a:avLst/>
          </a:prstGeom>
        </p:spPr>
        <p:txBody>
          <a:bodyPr tIns="0" bIns="0">
            <a:noAutofit/>
          </a:bodyPr>
          <a:lstStyle>
            <a:lvl1pPr marL="0" indent="0" algn="ctr">
              <a:buNone/>
              <a:defRPr sz="1600" b="0">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
        <p:nvSpPr>
          <p:cNvPr id="31" name="Oval 30">
            <a:extLst>
              <a:ext uri="{FF2B5EF4-FFF2-40B4-BE49-F238E27FC236}">
                <a16:creationId xmlns:a16="http://schemas.microsoft.com/office/drawing/2014/main" id="{C4E01475-5550-5308-AF7E-15B3DFA38059}"/>
              </a:ext>
            </a:extLst>
          </p:cNvPr>
          <p:cNvSpPr/>
          <p:nvPr userDrawn="1"/>
        </p:nvSpPr>
        <p:spPr>
          <a:xfrm>
            <a:off x="9521755" y="1735993"/>
            <a:ext cx="1581292" cy="1581292"/>
          </a:xfrm>
          <a:prstGeom prst="ellipse">
            <a:avLst/>
          </a:prstGeom>
          <a:noFill/>
          <a:ln w="76200">
            <a:solidFill>
              <a:schemeClr val="accent1">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32" name="Text Placeholder 14">
            <a:extLst>
              <a:ext uri="{FF2B5EF4-FFF2-40B4-BE49-F238E27FC236}">
                <a16:creationId xmlns:a16="http://schemas.microsoft.com/office/drawing/2014/main" id="{3A6DDA42-B49F-7CE3-D280-F6C3AC46970C}"/>
              </a:ext>
            </a:extLst>
          </p:cNvPr>
          <p:cNvSpPr>
            <a:spLocks noGrp="1"/>
          </p:cNvSpPr>
          <p:nvPr>
            <p:ph type="body" sz="quarter" idx="53" hasCustomPrompt="1"/>
          </p:nvPr>
        </p:nvSpPr>
        <p:spPr>
          <a:xfrm>
            <a:off x="9521755" y="1735993"/>
            <a:ext cx="1581292" cy="1581292"/>
          </a:xfrm>
          <a:prstGeom prst="arc">
            <a:avLst>
              <a:gd name="adj1" fmla="val 16200000"/>
              <a:gd name="adj2" fmla="val 13391445"/>
            </a:avLst>
          </a:prstGeom>
          <a:noFill/>
          <a:ln w="762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lvl1pPr algn="ctr">
              <a:defRPr lang="en-GB" sz="1000" dirty="0">
                <a:solidFill>
                  <a:schemeClr val="tx1"/>
                </a:solidFill>
              </a:defRPr>
            </a:lvl1pPr>
          </a:lstStyle>
          <a:p>
            <a:pPr lvl="0" algn="ctr" defTabSz="914400"/>
            <a:r>
              <a:rPr lang="en-US" dirty="0"/>
              <a:t> </a:t>
            </a:r>
            <a:endParaRPr lang="en-GB" dirty="0"/>
          </a:p>
        </p:txBody>
      </p:sp>
      <p:sp>
        <p:nvSpPr>
          <p:cNvPr id="33" name="Text Placeholder 6">
            <a:extLst>
              <a:ext uri="{FF2B5EF4-FFF2-40B4-BE49-F238E27FC236}">
                <a16:creationId xmlns:a16="http://schemas.microsoft.com/office/drawing/2014/main" id="{0A097F08-88D7-A010-3509-A554FC81FFFA}"/>
              </a:ext>
            </a:extLst>
          </p:cNvPr>
          <p:cNvSpPr>
            <a:spLocks noGrp="1"/>
          </p:cNvSpPr>
          <p:nvPr>
            <p:ph type="body" sz="quarter" idx="54" hasCustomPrompt="1"/>
          </p:nvPr>
        </p:nvSpPr>
        <p:spPr>
          <a:xfrm>
            <a:off x="9682821" y="2156298"/>
            <a:ext cx="1259160" cy="760184"/>
          </a:xfrm>
        </p:spPr>
        <p:txBody>
          <a:bodyPr anchor="ctr">
            <a:noAutofit/>
          </a:bodyPr>
          <a:lstStyle>
            <a:lvl1pPr marL="0" indent="0" algn="ctr">
              <a:buNone/>
              <a:defRPr sz="2800" b="1">
                <a:solidFill>
                  <a:schemeClr val="tx1"/>
                </a:solidFill>
                <a:latin typeface="+mj-lt"/>
              </a:defRPr>
            </a:lvl1pPr>
          </a:lstStyle>
          <a:p>
            <a:pPr lvl="0"/>
            <a:r>
              <a:rPr lang="en-US" dirty="0"/>
              <a:t>xx%</a:t>
            </a:r>
          </a:p>
        </p:txBody>
      </p:sp>
      <p:sp>
        <p:nvSpPr>
          <p:cNvPr id="34" name="Text Placeholder 29">
            <a:extLst>
              <a:ext uri="{FF2B5EF4-FFF2-40B4-BE49-F238E27FC236}">
                <a16:creationId xmlns:a16="http://schemas.microsoft.com/office/drawing/2014/main" id="{1BD7CF50-58D1-87B1-841E-E21B253549DB}"/>
              </a:ext>
            </a:extLst>
          </p:cNvPr>
          <p:cNvSpPr>
            <a:spLocks noGrp="1"/>
          </p:cNvSpPr>
          <p:nvPr>
            <p:ph type="body" sz="quarter" idx="55"/>
          </p:nvPr>
        </p:nvSpPr>
        <p:spPr>
          <a:xfrm>
            <a:off x="9020178" y="3566635"/>
            <a:ext cx="2584447" cy="553099"/>
          </a:xfrm>
          <a:prstGeom prst="rect">
            <a:avLst/>
          </a:prstGeom>
        </p:spPr>
        <p:txBody>
          <a:bodyPr tIns="0" bIns="0" anchor="b">
            <a:noAutofit/>
          </a:bodyPr>
          <a:lstStyle>
            <a:lvl1pPr marL="0" indent="0" algn="ctr">
              <a:buNone/>
              <a:defRPr sz="1800" b="1">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
        <p:nvSpPr>
          <p:cNvPr id="35" name="Text Placeholder 29">
            <a:extLst>
              <a:ext uri="{FF2B5EF4-FFF2-40B4-BE49-F238E27FC236}">
                <a16:creationId xmlns:a16="http://schemas.microsoft.com/office/drawing/2014/main" id="{38B6C0F0-5AF6-CF29-4B27-DF99ABC8C338}"/>
              </a:ext>
            </a:extLst>
          </p:cNvPr>
          <p:cNvSpPr>
            <a:spLocks noGrp="1"/>
          </p:cNvSpPr>
          <p:nvPr>
            <p:ph type="body" sz="quarter" idx="56"/>
          </p:nvPr>
        </p:nvSpPr>
        <p:spPr>
          <a:xfrm>
            <a:off x="9020178" y="4191734"/>
            <a:ext cx="2584447" cy="1512248"/>
          </a:xfrm>
          <a:prstGeom prst="rect">
            <a:avLst/>
          </a:prstGeom>
        </p:spPr>
        <p:txBody>
          <a:bodyPr tIns="0" bIns="0">
            <a:noAutofit/>
          </a:bodyPr>
          <a:lstStyle>
            <a:lvl1pPr marL="0" indent="0" algn="ctr">
              <a:buNone/>
              <a:defRPr sz="1600" b="0">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Tree>
    <p:extLst>
      <p:ext uri="{BB962C8B-B14F-4D97-AF65-F5344CB8AC3E}">
        <p14:creationId xmlns:p14="http://schemas.microsoft.com/office/powerpoint/2010/main" val="562165496"/>
      </p:ext>
    </p:extLst>
  </p:cSld>
  <p:clrMapOvr>
    <a:masterClrMapping/>
  </p:clrMapOvr>
  <p:extLst>
    <p:ext uri="{DCECCB84-F9BA-43D5-87BE-67443E8EF086}">
      <p15:sldGuideLst xmlns:p15="http://schemas.microsoft.com/office/powerpoint/2012/main"/>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 Chart C44V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36477C-8D55-B4B8-85DD-DAF85A20D8C5}"/>
              </a:ext>
            </a:extLst>
          </p:cNvPr>
          <p:cNvSpPr>
            <a:spLocks noGrp="1"/>
          </p:cNvSpPr>
          <p:nvPr>
            <p:ph type="title"/>
          </p:nvPr>
        </p:nvSpPr>
        <p:spPr>
          <a:xfrm>
            <a:off x="731443" y="586105"/>
            <a:ext cx="10873182" cy="709295"/>
          </a:xfrm>
        </p:spPr>
        <p:txBody>
          <a:bodyPr anchor="t">
            <a:noAutofit/>
          </a:bodyPr>
          <a:lstStyle>
            <a:lvl1pPr>
              <a:defRPr>
                <a:solidFill>
                  <a:schemeClr val="tx1"/>
                </a:solidFill>
              </a:defRPr>
            </a:lvl1pPr>
          </a:lstStyle>
          <a:p>
            <a:r>
              <a:rPr lang="en-US" dirty="0"/>
              <a:t>Click to edit Master title style</a:t>
            </a:r>
            <a:endParaRPr lang="en-ID" dirty="0"/>
          </a:p>
        </p:txBody>
      </p:sp>
      <p:sp>
        <p:nvSpPr>
          <p:cNvPr id="11" name="Slide Number Placeholder 5">
            <a:extLst>
              <a:ext uri="{FF2B5EF4-FFF2-40B4-BE49-F238E27FC236}">
                <a16:creationId xmlns:a16="http://schemas.microsoft.com/office/drawing/2014/main" id="{752E3F75-A181-1CEF-4892-A00A828F0DEC}"/>
              </a:ext>
            </a:extLst>
          </p:cNvPr>
          <p:cNvSpPr>
            <a:spLocks noGrp="1"/>
          </p:cNvSpPr>
          <p:nvPr>
            <p:ph type="sldNum" sz="quarter" idx="4"/>
          </p:nvPr>
        </p:nvSpPr>
        <p:spPr>
          <a:xfrm>
            <a:off x="11058525" y="6409951"/>
            <a:ext cx="546100" cy="273799"/>
          </a:xfrm>
          <a:prstGeom prst="rect">
            <a:avLst/>
          </a:prstGeom>
        </p:spPr>
        <p:txBody>
          <a:bodyPr vert="horz" lIns="91440" tIns="45720" rIns="91440" bIns="45720" rtlCol="0" anchor="b"/>
          <a:lstStyle>
            <a:lvl1pPr algn="r">
              <a:defRPr sz="1200">
                <a:solidFill>
                  <a:schemeClr val="tx1"/>
                </a:solidFill>
                <a:latin typeface="+mn-lt"/>
              </a:defRPr>
            </a:lvl1pPr>
          </a:lstStyle>
          <a:p>
            <a:fld id="{5E0C3BBE-9543-48E5-A6E1-C646F9A01966}" type="slidenum">
              <a:rPr lang="en-ID" smtClean="0"/>
              <a:pPr/>
              <a:t>‹#›</a:t>
            </a:fld>
            <a:endParaRPr lang="en-ID" dirty="0"/>
          </a:p>
        </p:txBody>
      </p:sp>
      <p:cxnSp>
        <p:nvCxnSpPr>
          <p:cNvPr id="16" name="Straight Connector 15">
            <a:extLst>
              <a:ext uri="{FF2B5EF4-FFF2-40B4-BE49-F238E27FC236}">
                <a16:creationId xmlns:a16="http://schemas.microsoft.com/office/drawing/2014/main" id="{0657BBCF-CA9E-FB2C-CA76-82D2795FF965}"/>
              </a:ext>
            </a:extLst>
          </p:cNvPr>
          <p:cNvCxnSpPr>
            <a:cxnSpLocks/>
          </p:cNvCxnSpPr>
          <p:nvPr userDrawn="1"/>
        </p:nvCxnSpPr>
        <p:spPr>
          <a:xfrm>
            <a:off x="587375" y="585690"/>
            <a:ext cx="0" cy="709710"/>
          </a:xfrm>
          <a:prstGeom prst="line">
            <a:avLst/>
          </a:prstGeom>
          <a:ln w="317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1" name="Footer Placeholder 4">
            <a:extLst>
              <a:ext uri="{FF2B5EF4-FFF2-40B4-BE49-F238E27FC236}">
                <a16:creationId xmlns:a16="http://schemas.microsoft.com/office/drawing/2014/main" id="{FC465D62-3382-034B-3BC4-9FA6DDBCBF3D}"/>
              </a:ext>
            </a:extLst>
          </p:cNvPr>
          <p:cNvSpPr>
            <a:spLocks noGrp="1"/>
          </p:cNvSpPr>
          <p:nvPr>
            <p:ph type="ftr" sz="quarter" idx="3"/>
          </p:nvPr>
        </p:nvSpPr>
        <p:spPr>
          <a:xfrm>
            <a:off x="584200" y="6364288"/>
            <a:ext cx="5511800" cy="365125"/>
          </a:xfrm>
          <a:prstGeom prst="rect">
            <a:avLst/>
          </a:prstGeom>
        </p:spPr>
        <p:txBody>
          <a:bodyPr vert="horz" lIns="91440" tIns="45720" rIns="91440" bIns="45720" rtlCol="0" anchor="ctr"/>
          <a:lstStyle>
            <a:lvl1pPr algn="l">
              <a:defRPr lang="en-GB" sz="1200">
                <a:solidFill>
                  <a:schemeClr val="tx1"/>
                </a:solidFill>
              </a:defRPr>
            </a:lvl1pPr>
          </a:lstStyle>
          <a:p>
            <a:r>
              <a:rPr lang="en-US"/>
              <a:t>PRESENTATION TITLE</a:t>
            </a:r>
            <a:endParaRPr lang="en-US" dirty="0"/>
          </a:p>
        </p:txBody>
      </p:sp>
      <p:sp>
        <p:nvSpPr>
          <p:cNvPr id="3" name="Chart Placeholder 6">
            <a:extLst>
              <a:ext uri="{FF2B5EF4-FFF2-40B4-BE49-F238E27FC236}">
                <a16:creationId xmlns:a16="http://schemas.microsoft.com/office/drawing/2014/main" id="{FF1F41E4-7D9B-768A-6C4F-63DD59094511}"/>
              </a:ext>
            </a:extLst>
          </p:cNvPr>
          <p:cNvSpPr>
            <a:spLocks noGrp="1"/>
          </p:cNvSpPr>
          <p:nvPr>
            <p:ph type="chart" sz="quarter" idx="41"/>
          </p:nvPr>
        </p:nvSpPr>
        <p:spPr>
          <a:xfrm>
            <a:off x="587374" y="1636713"/>
            <a:ext cx="4632325" cy="4067175"/>
          </a:xfrm>
          <a:solidFill>
            <a:schemeClr val="accent2">
              <a:lumMod val="20000"/>
              <a:lumOff val="80000"/>
            </a:schemeClr>
          </a:solidFill>
        </p:spPr>
        <p:txBody>
          <a:bodyPr vert="horz" lIns="91440" tIns="45720" rIns="91440" bIns="45720" rtlCol="0" anchor="t">
            <a:normAutofit/>
          </a:bodyPr>
          <a:lstStyle>
            <a:lvl1pPr>
              <a:defRPr lang="en-GB" sz="1333">
                <a:solidFill>
                  <a:schemeClr val="tx1"/>
                </a:solidFill>
              </a:defRPr>
            </a:lvl1pPr>
          </a:lstStyle>
          <a:p>
            <a:pPr lvl="0" algn="ctr"/>
            <a:endParaRPr lang="en-GB"/>
          </a:p>
        </p:txBody>
      </p:sp>
      <p:sp>
        <p:nvSpPr>
          <p:cNvPr id="5" name="Text Placeholder 29">
            <a:extLst>
              <a:ext uri="{FF2B5EF4-FFF2-40B4-BE49-F238E27FC236}">
                <a16:creationId xmlns:a16="http://schemas.microsoft.com/office/drawing/2014/main" id="{D425B81B-0AA8-71EA-DCA8-A9F3FF3E7B60}"/>
              </a:ext>
            </a:extLst>
          </p:cNvPr>
          <p:cNvSpPr>
            <a:spLocks noGrp="1"/>
          </p:cNvSpPr>
          <p:nvPr>
            <p:ph type="body" sz="quarter" idx="48"/>
          </p:nvPr>
        </p:nvSpPr>
        <p:spPr>
          <a:xfrm>
            <a:off x="6972300" y="1636713"/>
            <a:ext cx="4632325" cy="553099"/>
          </a:xfrm>
          <a:prstGeom prst="rect">
            <a:avLst/>
          </a:prstGeom>
        </p:spPr>
        <p:txBody>
          <a:bodyPr tIns="0" bIns="0" anchor="b">
            <a:noAutofit/>
          </a:bodyPr>
          <a:lstStyle>
            <a:lvl1pPr marL="0" indent="0" algn="l">
              <a:buNone/>
              <a:defRPr sz="1800" b="1">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
        <p:nvSpPr>
          <p:cNvPr id="6" name="Text Placeholder 29">
            <a:extLst>
              <a:ext uri="{FF2B5EF4-FFF2-40B4-BE49-F238E27FC236}">
                <a16:creationId xmlns:a16="http://schemas.microsoft.com/office/drawing/2014/main" id="{18765DFA-C25A-9B6D-BBB1-2893362F9CA1}"/>
              </a:ext>
            </a:extLst>
          </p:cNvPr>
          <p:cNvSpPr>
            <a:spLocks noGrp="1"/>
          </p:cNvSpPr>
          <p:nvPr>
            <p:ph type="body" sz="quarter" idx="49"/>
          </p:nvPr>
        </p:nvSpPr>
        <p:spPr>
          <a:xfrm>
            <a:off x="6972300" y="2261812"/>
            <a:ext cx="4632325" cy="3442075"/>
          </a:xfrm>
          <a:prstGeom prst="rect">
            <a:avLst/>
          </a:prstGeom>
        </p:spPr>
        <p:txBody>
          <a:bodyPr tIns="0" bIns="0">
            <a:noAutofit/>
          </a:bodyPr>
          <a:lstStyle>
            <a:lvl1pPr marL="0" indent="0" algn="l">
              <a:buNone/>
              <a:defRPr sz="1600" b="0">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Tree>
    <p:extLst>
      <p:ext uri="{BB962C8B-B14F-4D97-AF65-F5344CB8AC3E}">
        <p14:creationId xmlns:p14="http://schemas.microsoft.com/office/powerpoint/2010/main" val="3435561895"/>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S02V1">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D6FF304-8F5A-AE9D-9F8A-073146069168}"/>
              </a:ext>
            </a:extLst>
          </p:cNvPr>
          <p:cNvSpPr/>
          <p:nvPr userDrawn="1"/>
        </p:nvSpPr>
        <p:spPr>
          <a:xfrm>
            <a:off x="4079875" y="-1"/>
            <a:ext cx="8112125" cy="623569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Slide Number Placeholder 5">
            <a:extLst>
              <a:ext uri="{FF2B5EF4-FFF2-40B4-BE49-F238E27FC236}">
                <a16:creationId xmlns:a16="http://schemas.microsoft.com/office/drawing/2014/main" id="{752E3F75-A181-1CEF-4892-A00A828F0DEC}"/>
              </a:ext>
            </a:extLst>
          </p:cNvPr>
          <p:cNvSpPr>
            <a:spLocks noGrp="1"/>
          </p:cNvSpPr>
          <p:nvPr>
            <p:ph type="sldNum" sz="quarter" idx="4"/>
          </p:nvPr>
        </p:nvSpPr>
        <p:spPr>
          <a:xfrm>
            <a:off x="11058525" y="6409951"/>
            <a:ext cx="546100" cy="273799"/>
          </a:xfrm>
          <a:prstGeom prst="rect">
            <a:avLst/>
          </a:prstGeom>
        </p:spPr>
        <p:txBody>
          <a:bodyPr vert="horz" lIns="91440" tIns="45720" rIns="91440" bIns="45720" rtlCol="0" anchor="b"/>
          <a:lstStyle>
            <a:lvl1pPr algn="r">
              <a:defRPr sz="1200">
                <a:solidFill>
                  <a:schemeClr val="tx1"/>
                </a:solidFill>
                <a:latin typeface="+mn-lt"/>
              </a:defRPr>
            </a:lvl1pPr>
          </a:lstStyle>
          <a:p>
            <a:fld id="{5E0C3BBE-9543-48E5-A6E1-C646F9A01966}" type="slidenum">
              <a:rPr lang="en-ID" smtClean="0"/>
              <a:pPr/>
              <a:t>‹#›</a:t>
            </a:fld>
            <a:endParaRPr lang="en-ID" dirty="0"/>
          </a:p>
        </p:txBody>
      </p:sp>
      <p:sp>
        <p:nvSpPr>
          <p:cNvPr id="21" name="Footer Placeholder 4">
            <a:extLst>
              <a:ext uri="{FF2B5EF4-FFF2-40B4-BE49-F238E27FC236}">
                <a16:creationId xmlns:a16="http://schemas.microsoft.com/office/drawing/2014/main" id="{FC465D62-3382-034B-3BC4-9FA6DDBCBF3D}"/>
              </a:ext>
            </a:extLst>
          </p:cNvPr>
          <p:cNvSpPr>
            <a:spLocks noGrp="1"/>
          </p:cNvSpPr>
          <p:nvPr>
            <p:ph type="ftr" sz="quarter" idx="3"/>
          </p:nvPr>
        </p:nvSpPr>
        <p:spPr>
          <a:xfrm>
            <a:off x="584200" y="6364288"/>
            <a:ext cx="5511800" cy="365125"/>
          </a:xfrm>
          <a:prstGeom prst="rect">
            <a:avLst/>
          </a:prstGeom>
        </p:spPr>
        <p:txBody>
          <a:bodyPr vert="horz" lIns="91440" tIns="45720" rIns="91440" bIns="45720" rtlCol="0" anchor="ctr"/>
          <a:lstStyle>
            <a:lvl1pPr algn="l">
              <a:defRPr lang="en-GB" sz="1200">
                <a:solidFill>
                  <a:schemeClr val="tx1"/>
                </a:solidFill>
              </a:defRPr>
            </a:lvl1pPr>
          </a:lstStyle>
          <a:p>
            <a:r>
              <a:rPr lang="en-US"/>
              <a:t>PRESENTATION TITLE</a:t>
            </a:r>
            <a:endParaRPr lang="en-US" dirty="0"/>
          </a:p>
        </p:txBody>
      </p:sp>
      <p:sp>
        <p:nvSpPr>
          <p:cNvPr id="76" name="Picture Placeholder 11">
            <a:extLst>
              <a:ext uri="{FF2B5EF4-FFF2-40B4-BE49-F238E27FC236}">
                <a16:creationId xmlns:a16="http://schemas.microsoft.com/office/drawing/2014/main" id="{A8355845-DE26-7198-B2CF-7868C1CEAA3F}"/>
              </a:ext>
            </a:extLst>
          </p:cNvPr>
          <p:cNvSpPr>
            <a:spLocks noGrp="1"/>
          </p:cNvSpPr>
          <p:nvPr>
            <p:ph type="pic" sz="quarter" idx="10"/>
          </p:nvPr>
        </p:nvSpPr>
        <p:spPr>
          <a:xfrm>
            <a:off x="701676" y="1117600"/>
            <a:ext cx="5271689" cy="4622800"/>
          </a:xfrm>
          <a:prstGeom prst="rect">
            <a:avLst/>
          </a:prstGeom>
          <a:solidFill>
            <a:schemeClr val="accent2">
              <a:lumMod val="20000"/>
              <a:lumOff val="80000"/>
            </a:schemeClr>
          </a:solidFill>
        </p:spPr>
        <p:txBody>
          <a:bodyPr anchor="ctr">
            <a:normAutofit/>
          </a:bodyPr>
          <a:lstStyle>
            <a:lvl1pPr marL="0" indent="0" algn="ctr">
              <a:buNone/>
              <a:defRPr sz="1333"/>
            </a:lvl1pPr>
          </a:lstStyle>
          <a:p>
            <a:endParaRPr lang="en-ID"/>
          </a:p>
        </p:txBody>
      </p:sp>
      <p:sp>
        <p:nvSpPr>
          <p:cNvPr id="80" name="Text Placeholder 29">
            <a:extLst>
              <a:ext uri="{FF2B5EF4-FFF2-40B4-BE49-F238E27FC236}">
                <a16:creationId xmlns:a16="http://schemas.microsoft.com/office/drawing/2014/main" id="{F86EE282-1EF4-62A2-779C-EB878597B925}"/>
              </a:ext>
            </a:extLst>
          </p:cNvPr>
          <p:cNvSpPr>
            <a:spLocks noGrp="1"/>
          </p:cNvSpPr>
          <p:nvPr>
            <p:ph type="body" sz="quarter" idx="39"/>
          </p:nvPr>
        </p:nvSpPr>
        <p:spPr>
          <a:xfrm>
            <a:off x="6560742" y="3821174"/>
            <a:ext cx="5043883" cy="323521"/>
          </a:xfrm>
          <a:prstGeom prst="rect">
            <a:avLst/>
          </a:prstGeom>
        </p:spPr>
        <p:txBody>
          <a:bodyPr tIns="0" bIns="0" anchor="t">
            <a:noAutofit/>
          </a:bodyPr>
          <a:lstStyle>
            <a:lvl1pPr marL="0" indent="0">
              <a:buNone/>
              <a:defRPr sz="1800" b="1">
                <a:solidFill>
                  <a:srgbClr val="FFFFFF"/>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
        <p:nvSpPr>
          <p:cNvPr id="81" name="Title 1">
            <a:extLst>
              <a:ext uri="{FF2B5EF4-FFF2-40B4-BE49-F238E27FC236}">
                <a16:creationId xmlns:a16="http://schemas.microsoft.com/office/drawing/2014/main" id="{4C3A2759-D421-466C-0049-BF74449438BE}"/>
              </a:ext>
            </a:extLst>
          </p:cNvPr>
          <p:cNvSpPr>
            <a:spLocks noGrp="1"/>
          </p:cNvSpPr>
          <p:nvPr>
            <p:ph type="title"/>
          </p:nvPr>
        </p:nvSpPr>
        <p:spPr>
          <a:xfrm>
            <a:off x="6560743" y="1485900"/>
            <a:ext cx="5043882" cy="1943100"/>
          </a:xfrm>
        </p:spPr>
        <p:txBody>
          <a:bodyPr anchor="b">
            <a:noAutofit/>
          </a:bodyPr>
          <a:lstStyle>
            <a:lvl1pPr>
              <a:defRPr>
                <a:solidFill>
                  <a:srgbClr val="FFFFFF"/>
                </a:solidFill>
              </a:defRPr>
            </a:lvl1pPr>
          </a:lstStyle>
          <a:p>
            <a:r>
              <a:rPr lang="en-US" dirty="0"/>
              <a:t>Click to edit Master title style</a:t>
            </a:r>
            <a:endParaRPr lang="en-ID" dirty="0"/>
          </a:p>
        </p:txBody>
      </p:sp>
      <p:cxnSp>
        <p:nvCxnSpPr>
          <p:cNvPr id="82" name="Straight Connector 81">
            <a:extLst>
              <a:ext uri="{FF2B5EF4-FFF2-40B4-BE49-F238E27FC236}">
                <a16:creationId xmlns:a16="http://schemas.microsoft.com/office/drawing/2014/main" id="{441C7500-A827-04B9-B0EF-2DBB9A14BDDD}"/>
              </a:ext>
            </a:extLst>
          </p:cNvPr>
          <p:cNvCxnSpPr>
            <a:cxnSpLocks/>
          </p:cNvCxnSpPr>
          <p:nvPr userDrawn="1"/>
        </p:nvCxnSpPr>
        <p:spPr>
          <a:xfrm>
            <a:off x="6416675" y="1485900"/>
            <a:ext cx="0" cy="1941036"/>
          </a:xfrm>
          <a:prstGeom prst="line">
            <a:avLst/>
          </a:prstGeom>
          <a:ln w="31750">
            <a:solidFill>
              <a:schemeClr val="accent2"/>
            </a:solidFill>
          </a:ln>
        </p:spPr>
        <p:style>
          <a:lnRef idx="1">
            <a:schemeClr val="accent1"/>
          </a:lnRef>
          <a:fillRef idx="0">
            <a:schemeClr val="accent1"/>
          </a:fillRef>
          <a:effectRef idx="0">
            <a:schemeClr val="accent1"/>
          </a:effectRef>
          <a:fontRef idx="minor">
            <a:schemeClr val="tx1"/>
          </a:fontRef>
        </p:style>
      </p:cxnSp>
      <p:sp>
        <p:nvSpPr>
          <p:cNvPr id="84" name="Rectangle 83">
            <a:extLst>
              <a:ext uri="{FF2B5EF4-FFF2-40B4-BE49-F238E27FC236}">
                <a16:creationId xmlns:a16="http://schemas.microsoft.com/office/drawing/2014/main" id="{86A68FF5-D245-3670-D1FD-1CBCD14BC34E}"/>
              </a:ext>
            </a:extLst>
          </p:cNvPr>
          <p:cNvSpPr/>
          <p:nvPr userDrawn="1"/>
        </p:nvSpPr>
        <p:spPr>
          <a:xfrm rot="10800000">
            <a:off x="584200" y="2476501"/>
            <a:ext cx="117475" cy="1904998"/>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GB">
              <a:solidFill>
                <a:schemeClr val="tx1"/>
              </a:solidFill>
            </a:endParaRPr>
          </a:p>
        </p:txBody>
      </p:sp>
    </p:spTree>
    <p:extLst>
      <p:ext uri="{BB962C8B-B14F-4D97-AF65-F5344CB8AC3E}">
        <p14:creationId xmlns:p14="http://schemas.microsoft.com/office/powerpoint/2010/main" val="1270380633"/>
      </p:ext>
    </p:extLst>
  </p:cSld>
  <p:clrMapOvr>
    <a:masterClrMapping/>
  </p:clrMapOvr>
  <p:extLst>
    <p:ext uri="{DCECCB84-F9BA-43D5-87BE-67443E8EF086}">
      <p15:sldGuideLst xmlns:p15="http://schemas.microsoft.com/office/powerpoint/2012/main"/>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 Chart C44V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36477C-8D55-B4B8-85DD-DAF85A20D8C5}"/>
              </a:ext>
            </a:extLst>
          </p:cNvPr>
          <p:cNvSpPr>
            <a:spLocks noGrp="1"/>
          </p:cNvSpPr>
          <p:nvPr>
            <p:ph type="title"/>
          </p:nvPr>
        </p:nvSpPr>
        <p:spPr>
          <a:xfrm>
            <a:off x="731443" y="586105"/>
            <a:ext cx="10873182" cy="709295"/>
          </a:xfrm>
        </p:spPr>
        <p:txBody>
          <a:bodyPr anchor="t">
            <a:noAutofit/>
          </a:bodyPr>
          <a:lstStyle>
            <a:lvl1pPr>
              <a:defRPr>
                <a:solidFill>
                  <a:schemeClr val="tx1"/>
                </a:solidFill>
              </a:defRPr>
            </a:lvl1pPr>
          </a:lstStyle>
          <a:p>
            <a:r>
              <a:rPr lang="en-US" dirty="0"/>
              <a:t>Click to edit Master title style</a:t>
            </a:r>
            <a:endParaRPr lang="en-ID" dirty="0"/>
          </a:p>
        </p:txBody>
      </p:sp>
      <p:sp>
        <p:nvSpPr>
          <p:cNvPr id="11" name="Slide Number Placeholder 5">
            <a:extLst>
              <a:ext uri="{FF2B5EF4-FFF2-40B4-BE49-F238E27FC236}">
                <a16:creationId xmlns:a16="http://schemas.microsoft.com/office/drawing/2014/main" id="{752E3F75-A181-1CEF-4892-A00A828F0DEC}"/>
              </a:ext>
            </a:extLst>
          </p:cNvPr>
          <p:cNvSpPr>
            <a:spLocks noGrp="1"/>
          </p:cNvSpPr>
          <p:nvPr>
            <p:ph type="sldNum" sz="quarter" idx="4"/>
          </p:nvPr>
        </p:nvSpPr>
        <p:spPr>
          <a:xfrm>
            <a:off x="11058525" y="6409951"/>
            <a:ext cx="546100" cy="273799"/>
          </a:xfrm>
          <a:prstGeom prst="rect">
            <a:avLst/>
          </a:prstGeom>
        </p:spPr>
        <p:txBody>
          <a:bodyPr vert="horz" lIns="91440" tIns="45720" rIns="91440" bIns="45720" rtlCol="0" anchor="b"/>
          <a:lstStyle>
            <a:lvl1pPr algn="r">
              <a:defRPr sz="1200">
                <a:solidFill>
                  <a:schemeClr val="tx1"/>
                </a:solidFill>
                <a:latin typeface="+mn-lt"/>
              </a:defRPr>
            </a:lvl1pPr>
          </a:lstStyle>
          <a:p>
            <a:fld id="{5E0C3BBE-9543-48E5-A6E1-C646F9A01966}" type="slidenum">
              <a:rPr lang="en-ID" smtClean="0"/>
              <a:pPr/>
              <a:t>‹#›</a:t>
            </a:fld>
            <a:endParaRPr lang="en-ID" dirty="0"/>
          </a:p>
        </p:txBody>
      </p:sp>
      <p:cxnSp>
        <p:nvCxnSpPr>
          <p:cNvPr id="16" name="Straight Connector 15">
            <a:extLst>
              <a:ext uri="{FF2B5EF4-FFF2-40B4-BE49-F238E27FC236}">
                <a16:creationId xmlns:a16="http://schemas.microsoft.com/office/drawing/2014/main" id="{0657BBCF-CA9E-FB2C-CA76-82D2795FF965}"/>
              </a:ext>
            </a:extLst>
          </p:cNvPr>
          <p:cNvCxnSpPr>
            <a:cxnSpLocks/>
          </p:cNvCxnSpPr>
          <p:nvPr userDrawn="1"/>
        </p:nvCxnSpPr>
        <p:spPr>
          <a:xfrm>
            <a:off x="587375" y="585690"/>
            <a:ext cx="0" cy="709710"/>
          </a:xfrm>
          <a:prstGeom prst="line">
            <a:avLst/>
          </a:prstGeom>
          <a:ln w="317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1" name="Footer Placeholder 4">
            <a:extLst>
              <a:ext uri="{FF2B5EF4-FFF2-40B4-BE49-F238E27FC236}">
                <a16:creationId xmlns:a16="http://schemas.microsoft.com/office/drawing/2014/main" id="{FC465D62-3382-034B-3BC4-9FA6DDBCBF3D}"/>
              </a:ext>
            </a:extLst>
          </p:cNvPr>
          <p:cNvSpPr>
            <a:spLocks noGrp="1"/>
          </p:cNvSpPr>
          <p:nvPr>
            <p:ph type="ftr" sz="quarter" idx="3"/>
          </p:nvPr>
        </p:nvSpPr>
        <p:spPr>
          <a:xfrm>
            <a:off x="584200" y="6364288"/>
            <a:ext cx="5511800" cy="365125"/>
          </a:xfrm>
          <a:prstGeom prst="rect">
            <a:avLst/>
          </a:prstGeom>
        </p:spPr>
        <p:txBody>
          <a:bodyPr vert="horz" lIns="91440" tIns="45720" rIns="91440" bIns="45720" rtlCol="0" anchor="ctr"/>
          <a:lstStyle>
            <a:lvl1pPr algn="l">
              <a:defRPr lang="en-GB" sz="1200">
                <a:solidFill>
                  <a:schemeClr val="tx1"/>
                </a:solidFill>
              </a:defRPr>
            </a:lvl1pPr>
          </a:lstStyle>
          <a:p>
            <a:r>
              <a:rPr lang="en-US"/>
              <a:t>PRESENTATION TITLE</a:t>
            </a:r>
            <a:endParaRPr lang="en-US" dirty="0"/>
          </a:p>
        </p:txBody>
      </p:sp>
      <p:sp>
        <p:nvSpPr>
          <p:cNvPr id="3" name="Chart Placeholder 6">
            <a:extLst>
              <a:ext uri="{FF2B5EF4-FFF2-40B4-BE49-F238E27FC236}">
                <a16:creationId xmlns:a16="http://schemas.microsoft.com/office/drawing/2014/main" id="{FF1F41E4-7D9B-768A-6C4F-63DD59094511}"/>
              </a:ext>
            </a:extLst>
          </p:cNvPr>
          <p:cNvSpPr>
            <a:spLocks noGrp="1"/>
          </p:cNvSpPr>
          <p:nvPr>
            <p:ph type="chart" sz="quarter" idx="41"/>
          </p:nvPr>
        </p:nvSpPr>
        <p:spPr>
          <a:xfrm>
            <a:off x="6975475" y="1636713"/>
            <a:ext cx="4632325" cy="4067175"/>
          </a:xfrm>
          <a:solidFill>
            <a:schemeClr val="accent2">
              <a:lumMod val="20000"/>
              <a:lumOff val="80000"/>
            </a:schemeClr>
          </a:solidFill>
        </p:spPr>
        <p:txBody>
          <a:bodyPr vert="horz" lIns="91440" tIns="45720" rIns="91440" bIns="45720" rtlCol="0" anchor="t">
            <a:normAutofit/>
          </a:bodyPr>
          <a:lstStyle>
            <a:lvl1pPr>
              <a:defRPr lang="en-GB" sz="1333">
                <a:solidFill>
                  <a:schemeClr val="tx1"/>
                </a:solidFill>
              </a:defRPr>
            </a:lvl1pPr>
          </a:lstStyle>
          <a:p>
            <a:pPr lvl="0" algn="ctr"/>
            <a:endParaRPr lang="en-GB"/>
          </a:p>
        </p:txBody>
      </p:sp>
      <p:sp>
        <p:nvSpPr>
          <p:cNvPr id="4" name="Text Placeholder 29">
            <a:extLst>
              <a:ext uri="{FF2B5EF4-FFF2-40B4-BE49-F238E27FC236}">
                <a16:creationId xmlns:a16="http://schemas.microsoft.com/office/drawing/2014/main" id="{D425B81B-0AA8-71EA-DCA8-A9F3FF3E7B60}"/>
              </a:ext>
            </a:extLst>
          </p:cNvPr>
          <p:cNvSpPr>
            <a:spLocks noGrp="1"/>
          </p:cNvSpPr>
          <p:nvPr>
            <p:ph type="body" sz="quarter" idx="48"/>
          </p:nvPr>
        </p:nvSpPr>
        <p:spPr>
          <a:xfrm>
            <a:off x="587374" y="1636713"/>
            <a:ext cx="4632325" cy="553099"/>
          </a:xfrm>
          <a:prstGeom prst="rect">
            <a:avLst/>
          </a:prstGeom>
        </p:spPr>
        <p:txBody>
          <a:bodyPr tIns="0" bIns="0" anchor="b">
            <a:noAutofit/>
          </a:bodyPr>
          <a:lstStyle>
            <a:lvl1pPr marL="0" indent="0" algn="l">
              <a:buNone/>
              <a:defRPr sz="1800" b="1">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
        <p:nvSpPr>
          <p:cNvPr id="7" name="Text Placeholder 29">
            <a:extLst>
              <a:ext uri="{FF2B5EF4-FFF2-40B4-BE49-F238E27FC236}">
                <a16:creationId xmlns:a16="http://schemas.microsoft.com/office/drawing/2014/main" id="{18765DFA-C25A-9B6D-BBB1-2893362F9CA1}"/>
              </a:ext>
            </a:extLst>
          </p:cNvPr>
          <p:cNvSpPr>
            <a:spLocks noGrp="1"/>
          </p:cNvSpPr>
          <p:nvPr>
            <p:ph type="body" sz="quarter" idx="49"/>
          </p:nvPr>
        </p:nvSpPr>
        <p:spPr>
          <a:xfrm>
            <a:off x="587374" y="2261812"/>
            <a:ext cx="4632325" cy="3442075"/>
          </a:xfrm>
          <a:prstGeom prst="rect">
            <a:avLst/>
          </a:prstGeom>
        </p:spPr>
        <p:txBody>
          <a:bodyPr tIns="0" bIns="0">
            <a:noAutofit/>
          </a:bodyPr>
          <a:lstStyle>
            <a:lvl1pPr marL="0" indent="0" algn="l">
              <a:buNone/>
              <a:defRPr sz="1600" b="0">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Tree>
    <p:extLst>
      <p:ext uri="{BB962C8B-B14F-4D97-AF65-F5344CB8AC3E}">
        <p14:creationId xmlns:p14="http://schemas.microsoft.com/office/powerpoint/2010/main" val="1675689716"/>
      </p:ext>
    </p:extLst>
  </p:cSld>
  <p:clrMapOvr>
    <a:masterClrMapping/>
  </p:clrMapOvr>
  <p:extLst>
    <p:ext uri="{DCECCB84-F9BA-43D5-87BE-67443E8EF086}">
      <p15:sldGuideLst xmlns:p15="http://schemas.microsoft.com/office/powerpoint/2012/main"/>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meline I60V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36477C-8D55-B4B8-85DD-DAF85A20D8C5}"/>
              </a:ext>
            </a:extLst>
          </p:cNvPr>
          <p:cNvSpPr>
            <a:spLocks noGrp="1"/>
          </p:cNvSpPr>
          <p:nvPr>
            <p:ph type="title"/>
          </p:nvPr>
        </p:nvSpPr>
        <p:spPr>
          <a:xfrm>
            <a:off x="731443" y="586105"/>
            <a:ext cx="10873182" cy="709295"/>
          </a:xfrm>
        </p:spPr>
        <p:txBody>
          <a:bodyPr anchor="t">
            <a:noAutofit/>
          </a:bodyPr>
          <a:lstStyle>
            <a:lvl1pPr>
              <a:defRPr>
                <a:solidFill>
                  <a:schemeClr val="tx1"/>
                </a:solidFill>
              </a:defRPr>
            </a:lvl1pPr>
          </a:lstStyle>
          <a:p>
            <a:r>
              <a:rPr lang="en-US" dirty="0"/>
              <a:t>Click to edit Master title style</a:t>
            </a:r>
            <a:endParaRPr lang="en-ID" dirty="0"/>
          </a:p>
        </p:txBody>
      </p:sp>
      <p:sp>
        <p:nvSpPr>
          <p:cNvPr id="11" name="Slide Number Placeholder 5">
            <a:extLst>
              <a:ext uri="{FF2B5EF4-FFF2-40B4-BE49-F238E27FC236}">
                <a16:creationId xmlns:a16="http://schemas.microsoft.com/office/drawing/2014/main" id="{752E3F75-A181-1CEF-4892-A00A828F0DEC}"/>
              </a:ext>
            </a:extLst>
          </p:cNvPr>
          <p:cNvSpPr>
            <a:spLocks noGrp="1"/>
          </p:cNvSpPr>
          <p:nvPr>
            <p:ph type="sldNum" sz="quarter" idx="4"/>
          </p:nvPr>
        </p:nvSpPr>
        <p:spPr>
          <a:xfrm>
            <a:off x="11058525" y="6409951"/>
            <a:ext cx="546100" cy="273799"/>
          </a:xfrm>
          <a:prstGeom prst="rect">
            <a:avLst/>
          </a:prstGeom>
        </p:spPr>
        <p:txBody>
          <a:bodyPr vert="horz" lIns="91440" tIns="45720" rIns="91440" bIns="45720" rtlCol="0" anchor="b"/>
          <a:lstStyle>
            <a:lvl1pPr algn="r">
              <a:defRPr sz="1200">
                <a:solidFill>
                  <a:schemeClr val="tx1"/>
                </a:solidFill>
                <a:latin typeface="+mn-lt"/>
              </a:defRPr>
            </a:lvl1pPr>
          </a:lstStyle>
          <a:p>
            <a:fld id="{5E0C3BBE-9543-48E5-A6E1-C646F9A01966}" type="slidenum">
              <a:rPr lang="en-ID" smtClean="0"/>
              <a:pPr/>
              <a:t>‹#›</a:t>
            </a:fld>
            <a:endParaRPr lang="en-ID" dirty="0"/>
          </a:p>
        </p:txBody>
      </p:sp>
      <p:cxnSp>
        <p:nvCxnSpPr>
          <p:cNvPr id="16" name="Straight Connector 15">
            <a:extLst>
              <a:ext uri="{FF2B5EF4-FFF2-40B4-BE49-F238E27FC236}">
                <a16:creationId xmlns:a16="http://schemas.microsoft.com/office/drawing/2014/main" id="{0657BBCF-CA9E-FB2C-CA76-82D2795FF965}"/>
              </a:ext>
            </a:extLst>
          </p:cNvPr>
          <p:cNvCxnSpPr>
            <a:cxnSpLocks/>
          </p:cNvCxnSpPr>
          <p:nvPr userDrawn="1"/>
        </p:nvCxnSpPr>
        <p:spPr>
          <a:xfrm>
            <a:off x="587375" y="585690"/>
            <a:ext cx="0" cy="709710"/>
          </a:xfrm>
          <a:prstGeom prst="line">
            <a:avLst/>
          </a:prstGeom>
          <a:ln w="317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1" name="Footer Placeholder 4">
            <a:extLst>
              <a:ext uri="{FF2B5EF4-FFF2-40B4-BE49-F238E27FC236}">
                <a16:creationId xmlns:a16="http://schemas.microsoft.com/office/drawing/2014/main" id="{FC465D62-3382-034B-3BC4-9FA6DDBCBF3D}"/>
              </a:ext>
            </a:extLst>
          </p:cNvPr>
          <p:cNvSpPr>
            <a:spLocks noGrp="1"/>
          </p:cNvSpPr>
          <p:nvPr>
            <p:ph type="ftr" sz="quarter" idx="3"/>
          </p:nvPr>
        </p:nvSpPr>
        <p:spPr>
          <a:xfrm>
            <a:off x="584200" y="6364288"/>
            <a:ext cx="5511800" cy="365125"/>
          </a:xfrm>
          <a:prstGeom prst="rect">
            <a:avLst/>
          </a:prstGeom>
        </p:spPr>
        <p:txBody>
          <a:bodyPr vert="horz" lIns="91440" tIns="45720" rIns="91440" bIns="45720" rtlCol="0" anchor="ctr"/>
          <a:lstStyle>
            <a:lvl1pPr algn="l">
              <a:defRPr lang="en-GB" sz="1200">
                <a:solidFill>
                  <a:schemeClr val="tx1"/>
                </a:solidFill>
              </a:defRPr>
            </a:lvl1pPr>
          </a:lstStyle>
          <a:p>
            <a:r>
              <a:rPr lang="en-US"/>
              <a:t>PRESENTATION TITLE</a:t>
            </a:r>
            <a:endParaRPr lang="en-US" dirty="0"/>
          </a:p>
        </p:txBody>
      </p:sp>
      <p:sp>
        <p:nvSpPr>
          <p:cNvPr id="3" name="Rectangle 2">
            <a:extLst>
              <a:ext uri="{FF2B5EF4-FFF2-40B4-BE49-F238E27FC236}">
                <a16:creationId xmlns:a16="http://schemas.microsoft.com/office/drawing/2014/main" id="{DF3E35AF-2434-732B-7077-725C8432F6CD}"/>
              </a:ext>
            </a:extLst>
          </p:cNvPr>
          <p:cNvSpPr/>
          <p:nvPr userDrawn="1"/>
        </p:nvSpPr>
        <p:spPr>
          <a:xfrm rot="5400000">
            <a:off x="6337263" y="-2030450"/>
            <a:ext cx="117475" cy="1159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4" name="Text Placeholder 3">
            <a:extLst>
              <a:ext uri="{FF2B5EF4-FFF2-40B4-BE49-F238E27FC236}">
                <a16:creationId xmlns:a16="http://schemas.microsoft.com/office/drawing/2014/main" id="{38F4C65B-B478-432C-11F3-1CCAEEB3A9AB}"/>
              </a:ext>
            </a:extLst>
          </p:cNvPr>
          <p:cNvSpPr>
            <a:spLocks noGrp="1"/>
          </p:cNvSpPr>
          <p:nvPr>
            <p:ph type="body" sz="quarter" idx="41" hasCustomPrompt="1"/>
          </p:nvPr>
        </p:nvSpPr>
        <p:spPr>
          <a:xfrm>
            <a:off x="885474" y="3163716"/>
            <a:ext cx="1141764" cy="2664000"/>
          </a:xfrm>
          <a:custGeom>
            <a:avLst/>
            <a:gdLst>
              <a:gd name="connsiteX0" fmla="*/ 0 w 1141764"/>
              <a:gd name="connsiteY0" fmla="*/ 0 h 2664000"/>
              <a:gd name="connsiteX1" fmla="*/ 18000 w 1141764"/>
              <a:gd name="connsiteY1" fmla="*/ 0 h 2664000"/>
              <a:gd name="connsiteX2" fmla="*/ 18000 w 1141764"/>
              <a:gd name="connsiteY2" fmla="*/ 465762 h 2664000"/>
              <a:gd name="connsiteX3" fmla="*/ 1009831 w 1141764"/>
              <a:gd name="connsiteY3" fmla="*/ 465762 h 2664000"/>
              <a:gd name="connsiteX4" fmla="*/ 1141764 w 1141764"/>
              <a:gd name="connsiteY4" fmla="*/ 597695 h 2664000"/>
              <a:gd name="connsiteX5" fmla="*/ 1009831 w 1141764"/>
              <a:gd name="connsiteY5" fmla="*/ 729628 h 2664000"/>
              <a:gd name="connsiteX6" fmla="*/ 18000 w 1141764"/>
              <a:gd name="connsiteY6" fmla="*/ 729628 h 2664000"/>
              <a:gd name="connsiteX7" fmla="*/ 18000 w 1141764"/>
              <a:gd name="connsiteY7" fmla="*/ 2664000 h 2664000"/>
              <a:gd name="connsiteX8" fmla="*/ 0 w 1141764"/>
              <a:gd name="connsiteY8" fmla="*/ 2664000 h 266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1764" h="2664000">
                <a:moveTo>
                  <a:pt x="0" y="0"/>
                </a:moveTo>
                <a:lnTo>
                  <a:pt x="18000" y="0"/>
                </a:lnTo>
                <a:lnTo>
                  <a:pt x="18000" y="465762"/>
                </a:lnTo>
                <a:lnTo>
                  <a:pt x="1009831" y="465762"/>
                </a:lnTo>
                <a:lnTo>
                  <a:pt x="1141764" y="597695"/>
                </a:lnTo>
                <a:lnTo>
                  <a:pt x="1009831" y="729628"/>
                </a:lnTo>
                <a:lnTo>
                  <a:pt x="18000" y="729628"/>
                </a:lnTo>
                <a:lnTo>
                  <a:pt x="18000" y="2664000"/>
                </a:lnTo>
                <a:lnTo>
                  <a:pt x="0" y="2664000"/>
                </a:lnTo>
                <a:close/>
              </a:path>
            </a:pathLst>
          </a:custGeom>
          <a:solidFill>
            <a:schemeClr val="accent2"/>
          </a:solidFill>
        </p:spPr>
        <p:txBody>
          <a:bodyPr wrap="square" tIns="0" bIns="0" anchor="ctr">
            <a:noAutofit/>
          </a:bodyPr>
          <a:lstStyle>
            <a:lvl1pPr marL="0" indent="0">
              <a:buNone/>
              <a:defRPr sz="1000" b="1">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a:t>
            </a:r>
            <a:endParaRPr lang="en-ID" dirty="0"/>
          </a:p>
        </p:txBody>
      </p:sp>
      <p:sp>
        <p:nvSpPr>
          <p:cNvPr id="37" name="Text Placeholder 29">
            <a:extLst>
              <a:ext uri="{FF2B5EF4-FFF2-40B4-BE49-F238E27FC236}">
                <a16:creationId xmlns:a16="http://schemas.microsoft.com/office/drawing/2014/main" id="{7014ED8C-D9A2-3233-BF99-B959865B48B9}"/>
              </a:ext>
            </a:extLst>
          </p:cNvPr>
          <p:cNvSpPr>
            <a:spLocks noGrp="1"/>
          </p:cNvSpPr>
          <p:nvPr>
            <p:ph type="body" sz="quarter" idx="43"/>
          </p:nvPr>
        </p:nvSpPr>
        <p:spPr>
          <a:xfrm>
            <a:off x="1090297" y="4043826"/>
            <a:ext cx="2989578" cy="553099"/>
          </a:xfrm>
          <a:prstGeom prst="rect">
            <a:avLst/>
          </a:prstGeom>
        </p:spPr>
        <p:txBody>
          <a:bodyPr tIns="0" bIns="0" anchor="b">
            <a:noAutofit/>
          </a:bodyPr>
          <a:lstStyle>
            <a:lvl1pPr marL="0" indent="0" algn="l">
              <a:buNone/>
              <a:defRPr sz="1800" b="1">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
        <p:nvSpPr>
          <p:cNvPr id="38" name="Text Placeholder 29">
            <a:extLst>
              <a:ext uri="{FF2B5EF4-FFF2-40B4-BE49-F238E27FC236}">
                <a16:creationId xmlns:a16="http://schemas.microsoft.com/office/drawing/2014/main" id="{27A02D2A-8972-F536-0B27-7D6428470586}"/>
              </a:ext>
            </a:extLst>
          </p:cNvPr>
          <p:cNvSpPr>
            <a:spLocks noGrp="1"/>
          </p:cNvSpPr>
          <p:nvPr>
            <p:ph type="body" sz="quarter" idx="44"/>
          </p:nvPr>
        </p:nvSpPr>
        <p:spPr>
          <a:xfrm>
            <a:off x="1090297" y="4668926"/>
            <a:ext cx="2989578" cy="1141608"/>
          </a:xfrm>
          <a:prstGeom prst="rect">
            <a:avLst/>
          </a:prstGeom>
        </p:spPr>
        <p:txBody>
          <a:bodyPr tIns="0" bIns="0">
            <a:noAutofit/>
          </a:bodyPr>
          <a:lstStyle>
            <a:lvl1pPr marL="0" indent="0" algn="l">
              <a:buNone/>
              <a:defRPr sz="1600" b="0">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
        <p:nvSpPr>
          <p:cNvPr id="40" name="Text Placeholder 29">
            <a:extLst>
              <a:ext uri="{FF2B5EF4-FFF2-40B4-BE49-F238E27FC236}">
                <a16:creationId xmlns:a16="http://schemas.microsoft.com/office/drawing/2014/main" id="{5C686B82-2E00-D61D-3AA1-3461944BF439}"/>
              </a:ext>
            </a:extLst>
          </p:cNvPr>
          <p:cNvSpPr>
            <a:spLocks noGrp="1"/>
          </p:cNvSpPr>
          <p:nvPr>
            <p:ph type="body" sz="quarter" idx="45" hasCustomPrompt="1"/>
          </p:nvPr>
        </p:nvSpPr>
        <p:spPr>
          <a:xfrm>
            <a:off x="1090297" y="3163716"/>
            <a:ext cx="2989578" cy="312739"/>
          </a:xfrm>
          <a:prstGeom prst="rect">
            <a:avLst/>
          </a:prstGeom>
        </p:spPr>
        <p:txBody>
          <a:bodyPr tIns="0" bIns="0" anchor="ctr">
            <a:noAutofit/>
          </a:bodyPr>
          <a:lstStyle>
            <a:lvl1pPr marL="0" indent="0" algn="l">
              <a:buNone/>
              <a:defRPr sz="1700" b="1">
                <a:solidFill>
                  <a:schemeClr val="accent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Milestone</a:t>
            </a:r>
            <a:endParaRPr lang="en-ID" dirty="0"/>
          </a:p>
        </p:txBody>
      </p:sp>
      <p:sp>
        <p:nvSpPr>
          <p:cNvPr id="5" name="Text Placeholder 4">
            <a:extLst>
              <a:ext uri="{FF2B5EF4-FFF2-40B4-BE49-F238E27FC236}">
                <a16:creationId xmlns:a16="http://schemas.microsoft.com/office/drawing/2014/main" id="{6F2E0537-39B8-01F9-6D88-D34A820CED5A}"/>
              </a:ext>
            </a:extLst>
          </p:cNvPr>
          <p:cNvSpPr>
            <a:spLocks noGrp="1"/>
          </p:cNvSpPr>
          <p:nvPr>
            <p:ph type="body" sz="quarter" idx="47" hasCustomPrompt="1"/>
          </p:nvPr>
        </p:nvSpPr>
        <p:spPr>
          <a:xfrm>
            <a:off x="4647849" y="1692565"/>
            <a:ext cx="1141764" cy="2664000"/>
          </a:xfrm>
          <a:custGeom>
            <a:avLst/>
            <a:gdLst>
              <a:gd name="connsiteX0" fmla="*/ 0 w 1141764"/>
              <a:gd name="connsiteY0" fmla="*/ 0 h 2664000"/>
              <a:gd name="connsiteX1" fmla="*/ 18000 w 1141764"/>
              <a:gd name="connsiteY1" fmla="*/ 0 h 2664000"/>
              <a:gd name="connsiteX2" fmla="*/ 18000 w 1141764"/>
              <a:gd name="connsiteY2" fmla="*/ 1936913 h 2664000"/>
              <a:gd name="connsiteX3" fmla="*/ 1009831 w 1141764"/>
              <a:gd name="connsiteY3" fmla="*/ 1936913 h 2664000"/>
              <a:gd name="connsiteX4" fmla="*/ 1141764 w 1141764"/>
              <a:gd name="connsiteY4" fmla="*/ 2068846 h 2664000"/>
              <a:gd name="connsiteX5" fmla="*/ 1009831 w 1141764"/>
              <a:gd name="connsiteY5" fmla="*/ 2200779 h 2664000"/>
              <a:gd name="connsiteX6" fmla="*/ 18000 w 1141764"/>
              <a:gd name="connsiteY6" fmla="*/ 2200779 h 2664000"/>
              <a:gd name="connsiteX7" fmla="*/ 18000 w 1141764"/>
              <a:gd name="connsiteY7" fmla="*/ 2664000 h 2664000"/>
              <a:gd name="connsiteX8" fmla="*/ 0 w 1141764"/>
              <a:gd name="connsiteY8" fmla="*/ 2664000 h 266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1764" h="2664000">
                <a:moveTo>
                  <a:pt x="0" y="0"/>
                </a:moveTo>
                <a:lnTo>
                  <a:pt x="18000" y="0"/>
                </a:lnTo>
                <a:lnTo>
                  <a:pt x="18000" y="1936913"/>
                </a:lnTo>
                <a:lnTo>
                  <a:pt x="1009831" y="1936913"/>
                </a:lnTo>
                <a:lnTo>
                  <a:pt x="1141764" y="2068846"/>
                </a:lnTo>
                <a:lnTo>
                  <a:pt x="1009831" y="2200779"/>
                </a:lnTo>
                <a:lnTo>
                  <a:pt x="18000" y="2200779"/>
                </a:lnTo>
                <a:lnTo>
                  <a:pt x="18000" y="2664000"/>
                </a:lnTo>
                <a:lnTo>
                  <a:pt x="0" y="2664000"/>
                </a:lnTo>
                <a:close/>
              </a:path>
            </a:pathLst>
          </a:custGeom>
          <a:solidFill>
            <a:schemeClr val="accent2"/>
          </a:solidFill>
        </p:spPr>
        <p:txBody>
          <a:bodyPr wrap="square" tIns="0" bIns="0" anchor="ctr">
            <a:noAutofit/>
          </a:bodyPr>
          <a:lstStyle>
            <a:lvl1pPr marL="0" indent="0">
              <a:buNone/>
              <a:defRPr sz="1000" b="1">
                <a:solidFill>
                  <a:schemeClr val="tx1">
                    <a:alpha val="0"/>
                  </a:schemeClr>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a:t>
            </a:r>
            <a:endParaRPr lang="en-ID" dirty="0"/>
          </a:p>
        </p:txBody>
      </p:sp>
      <p:sp>
        <p:nvSpPr>
          <p:cNvPr id="60" name="Text Placeholder 29">
            <a:extLst>
              <a:ext uri="{FF2B5EF4-FFF2-40B4-BE49-F238E27FC236}">
                <a16:creationId xmlns:a16="http://schemas.microsoft.com/office/drawing/2014/main" id="{E10C62AC-5F15-FEF7-14F7-69E74FF548BF}"/>
              </a:ext>
            </a:extLst>
          </p:cNvPr>
          <p:cNvSpPr>
            <a:spLocks noGrp="1"/>
          </p:cNvSpPr>
          <p:nvPr>
            <p:ph type="body" sz="quarter" idx="50" hasCustomPrompt="1"/>
          </p:nvPr>
        </p:nvSpPr>
        <p:spPr>
          <a:xfrm>
            <a:off x="4852672" y="4043826"/>
            <a:ext cx="2989578" cy="312739"/>
          </a:xfrm>
          <a:prstGeom prst="rect">
            <a:avLst/>
          </a:prstGeom>
        </p:spPr>
        <p:txBody>
          <a:bodyPr tIns="0" bIns="0" anchor="ctr">
            <a:noAutofit/>
          </a:bodyPr>
          <a:lstStyle>
            <a:lvl1pPr marL="0" indent="0" algn="l">
              <a:buNone/>
              <a:defRPr sz="1700" b="1">
                <a:solidFill>
                  <a:schemeClr val="accent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Milestone</a:t>
            </a:r>
            <a:endParaRPr lang="en-ID" dirty="0"/>
          </a:p>
        </p:txBody>
      </p:sp>
      <p:sp>
        <p:nvSpPr>
          <p:cNvPr id="6" name="Text Placeholder 5">
            <a:extLst>
              <a:ext uri="{FF2B5EF4-FFF2-40B4-BE49-F238E27FC236}">
                <a16:creationId xmlns:a16="http://schemas.microsoft.com/office/drawing/2014/main" id="{79F67207-8633-F157-D417-A811F5C91240}"/>
              </a:ext>
            </a:extLst>
          </p:cNvPr>
          <p:cNvSpPr>
            <a:spLocks noGrp="1"/>
          </p:cNvSpPr>
          <p:nvPr>
            <p:ph type="body" sz="quarter" idx="52" hasCustomPrompt="1"/>
          </p:nvPr>
        </p:nvSpPr>
        <p:spPr>
          <a:xfrm>
            <a:off x="8410224" y="3163716"/>
            <a:ext cx="1141764" cy="2664000"/>
          </a:xfrm>
          <a:custGeom>
            <a:avLst/>
            <a:gdLst>
              <a:gd name="connsiteX0" fmla="*/ 0 w 1141764"/>
              <a:gd name="connsiteY0" fmla="*/ 0 h 2664000"/>
              <a:gd name="connsiteX1" fmla="*/ 18000 w 1141764"/>
              <a:gd name="connsiteY1" fmla="*/ 0 h 2664000"/>
              <a:gd name="connsiteX2" fmla="*/ 18000 w 1141764"/>
              <a:gd name="connsiteY2" fmla="*/ 465762 h 2664000"/>
              <a:gd name="connsiteX3" fmla="*/ 1009831 w 1141764"/>
              <a:gd name="connsiteY3" fmla="*/ 465762 h 2664000"/>
              <a:gd name="connsiteX4" fmla="*/ 1141764 w 1141764"/>
              <a:gd name="connsiteY4" fmla="*/ 597695 h 2664000"/>
              <a:gd name="connsiteX5" fmla="*/ 1009831 w 1141764"/>
              <a:gd name="connsiteY5" fmla="*/ 729628 h 2664000"/>
              <a:gd name="connsiteX6" fmla="*/ 18000 w 1141764"/>
              <a:gd name="connsiteY6" fmla="*/ 729628 h 2664000"/>
              <a:gd name="connsiteX7" fmla="*/ 18000 w 1141764"/>
              <a:gd name="connsiteY7" fmla="*/ 2664000 h 2664000"/>
              <a:gd name="connsiteX8" fmla="*/ 0 w 1141764"/>
              <a:gd name="connsiteY8" fmla="*/ 2664000 h 266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1764" h="2664000">
                <a:moveTo>
                  <a:pt x="0" y="0"/>
                </a:moveTo>
                <a:lnTo>
                  <a:pt x="18000" y="0"/>
                </a:lnTo>
                <a:lnTo>
                  <a:pt x="18000" y="465762"/>
                </a:lnTo>
                <a:lnTo>
                  <a:pt x="1009831" y="465762"/>
                </a:lnTo>
                <a:lnTo>
                  <a:pt x="1141764" y="597695"/>
                </a:lnTo>
                <a:lnTo>
                  <a:pt x="1009831" y="729628"/>
                </a:lnTo>
                <a:lnTo>
                  <a:pt x="18000" y="729628"/>
                </a:lnTo>
                <a:lnTo>
                  <a:pt x="18000" y="2664000"/>
                </a:lnTo>
                <a:lnTo>
                  <a:pt x="0" y="2664000"/>
                </a:lnTo>
                <a:close/>
              </a:path>
            </a:pathLst>
          </a:custGeom>
          <a:solidFill>
            <a:schemeClr val="accent2"/>
          </a:solidFill>
        </p:spPr>
        <p:txBody>
          <a:bodyPr wrap="square" tIns="0" bIns="0" anchor="ctr">
            <a:noAutofit/>
          </a:bodyPr>
          <a:lstStyle>
            <a:lvl1pPr marL="0" indent="0">
              <a:buNone/>
              <a:defRPr sz="1000" b="1">
                <a:solidFill>
                  <a:schemeClr val="tx1">
                    <a:alpha val="0"/>
                  </a:schemeClr>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a:t>
            </a:r>
            <a:endParaRPr lang="en-ID" dirty="0"/>
          </a:p>
        </p:txBody>
      </p:sp>
      <p:sp>
        <p:nvSpPr>
          <p:cNvPr id="63" name="Text Placeholder 29">
            <a:extLst>
              <a:ext uri="{FF2B5EF4-FFF2-40B4-BE49-F238E27FC236}">
                <a16:creationId xmlns:a16="http://schemas.microsoft.com/office/drawing/2014/main" id="{261031B1-B982-A042-4CFA-1D2651953B25}"/>
              </a:ext>
            </a:extLst>
          </p:cNvPr>
          <p:cNvSpPr>
            <a:spLocks noGrp="1"/>
          </p:cNvSpPr>
          <p:nvPr>
            <p:ph type="body" sz="quarter" idx="53"/>
          </p:nvPr>
        </p:nvSpPr>
        <p:spPr>
          <a:xfrm>
            <a:off x="8615047" y="4043826"/>
            <a:ext cx="2989578" cy="553099"/>
          </a:xfrm>
          <a:prstGeom prst="rect">
            <a:avLst/>
          </a:prstGeom>
        </p:spPr>
        <p:txBody>
          <a:bodyPr tIns="0" bIns="0" anchor="b">
            <a:noAutofit/>
          </a:bodyPr>
          <a:lstStyle>
            <a:lvl1pPr marL="0" indent="0" algn="l">
              <a:buNone/>
              <a:defRPr sz="1800" b="1">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
        <p:nvSpPr>
          <p:cNvPr id="64" name="Text Placeholder 29">
            <a:extLst>
              <a:ext uri="{FF2B5EF4-FFF2-40B4-BE49-F238E27FC236}">
                <a16:creationId xmlns:a16="http://schemas.microsoft.com/office/drawing/2014/main" id="{9A88BB22-41E4-5ACD-09E4-4157B024B08C}"/>
              </a:ext>
            </a:extLst>
          </p:cNvPr>
          <p:cNvSpPr>
            <a:spLocks noGrp="1"/>
          </p:cNvSpPr>
          <p:nvPr>
            <p:ph type="body" sz="quarter" idx="54"/>
          </p:nvPr>
        </p:nvSpPr>
        <p:spPr>
          <a:xfrm>
            <a:off x="8615047" y="4668926"/>
            <a:ext cx="2989578" cy="1141608"/>
          </a:xfrm>
          <a:prstGeom prst="rect">
            <a:avLst/>
          </a:prstGeom>
        </p:spPr>
        <p:txBody>
          <a:bodyPr tIns="0" bIns="0">
            <a:noAutofit/>
          </a:bodyPr>
          <a:lstStyle>
            <a:lvl1pPr marL="0" indent="0" algn="l">
              <a:buNone/>
              <a:defRPr sz="1600" b="0">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
        <p:nvSpPr>
          <p:cNvPr id="65" name="Text Placeholder 29">
            <a:extLst>
              <a:ext uri="{FF2B5EF4-FFF2-40B4-BE49-F238E27FC236}">
                <a16:creationId xmlns:a16="http://schemas.microsoft.com/office/drawing/2014/main" id="{071D6C45-DAA5-4D1C-9957-40129325EB67}"/>
              </a:ext>
            </a:extLst>
          </p:cNvPr>
          <p:cNvSpPr>
            <a:spLocks noGrp="1"/>
          </p:cNvSpPr>
          <p:nvPr>
            <p:ph type="body" sz="quarter" idx="55" hasCustomPrompt="1"/>
          </p:nvPr>
        </p:nvSpPr>
        <p:spPr>
          <a:xfrm>
            <a:off x="8615047" y="3163716"/>
            <a:ext cx="2989578" cy="312739"/>
          </a:xfrm>
          <a:prstGeom prst="rect">
            <a:avLst/>
          </a:prstGeom>
        </p:spPr>
        <p:txBody>
          <a:bodyPr tIns="0" bIns="0" anchor="ctr">
            <a:noAutofit/>
          </a:bodyPr>
          <a:lstStyle>
            <a:lvl1pPr marL="0" indent="0" algn="l">
              <a:buNone/>
              <a:defRPr sz="1700" b="1">
                <a:solidFill>
                  <a:schemeClr val="accent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Milestone</a:t>
            </a:r>
            <a:endParaRPr lang="en-ID" dirty="0"/>
          </a:p>
        </p:txBody>
      </p:sp>
      <p:sp>
        <p:nvSpPr>
          <p:cNvPr id="74" name="Text Placeholder 29">
            <a:extLst>
              <a:ext uri="{FF2B5EF4-FFF2-40B4-BE49-F238E27FC236}">
                <a16:creationId xmlns:a16="http://schemas.microsoft.com/office/drawing/2014/main" id="{9A4B37EF-352C-7F66-A0C7-B1AAC332DF0B}"/>
              </a:ext>
            </a:extLst>
          </p:cNvPr>
          <p:cNvSpPr>
            <a:spLocks noGrp="1"/>
          </p:cNvSpPr>
          <p:nvPr>
            <p:ph type="body" sz="quarter" idx="48"/>
          </p:nvPr>
        </p:nvSpPr>
        <p:spPr>
          <a:xfrm>
            <a:off x="4852672" y="1718246"/>
            <a:ext cx="2989578" cy="553099"/>
          </a:xfrm>
          <a:prstGeom prst="rect">
            <a:avLst/>
          </a:prstGeom>
        </p:spPr>
        <p:txBody>
          <a:bodyPr tIns="0" bIns="0" anchor="b">
            <a:noAutofit/>
          </a:bodyPr>
          <a:lstStyle>
            <a:lvl1pPr marL="0" indent="0" algn="l">
              <a:buNone/>
              <a:defRPr sz="1800" b="1">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
        <p:nvSpPr>
          <p:cNvPr id="75" name="Text Placeholder 29">
            <a:extLst>
              <a:ext uri="{FF2B5EF4-FFF2-40B4-BE49-F238E27FC236}">
                <a16:creationId xmlns:a16="http://schemas.microsoft.com/office/drawing/2014/main" id="{8AD0A0A8-C4B1-7D11-7CF8-B6C55DDAF46D}"/>
              </a:ext>
            </a:extLst>
          </p:cNvPr>
          <p:cNvSpPr>
            <a:spLocks noGrp="1"/>
          </p:cNvSpPr>
          <p:nvPr>
            <p:ph type="body" sz="quarter" idx="49"/>
          </p:nvPr>
        </p:nvSpPr>
        <p:spPr>
          <a:xfrm>
            <a:off x="4852672" y="2343346"/>
            <a:ext cx="2989578" cy="1141608"/>
          </a:xfrm>
          <a:prstGeom prst="rect">
            <a:avLst/>
          </a:prstGeom>
        </p:spPr>
        <p:txBody>
          <a:bodyPr tIns="0" bIns="0">
            <a:noAutofit/>
          </a:bodyPr>
          <a:lstStyle>
            <a:lvl1pPr marL="0" indent="0" algn="l">
              <a:buNone/>
              <a:defRPr sz="1600" b="0">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Tree>
    <p:extLst>
      <p:ext uri="{BB962C8B-B14F-4D97-AF65-F5344CB8AC3E}">
        <p14:creationId xmlns:p14="http://schemas.microsoft.com/office/powerpoint/2010/main" val="3103369026"/>
      </p:ext>
    </p:extLst>
  </p:cSld>
  <p:clrMapOvr>
    <a:masterClrMapping/>
  </p:clrMapOvr>
  <p:extLst>
    <p:ext uri="{DCECCB84-F9BA-43D5-87BE-67443E8EF086}">
      <p15:sldGuideLst xmlns:p15="http://schemas.microsoft.com/office/powerpoint/2012/main"/>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meline I60V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36477C-8D55-B4B8-85DD-DAF85A20D8C5}"/>
              </a:ext>
            </a:extLst>
          </p:cNvPr>
          <p:cNvSpPr>
            <a:spLocks noGrp="1"/>
          </p:cNvSpPr>
          <p:nvPr>
            <p:ph type="title"/>
          </p:nvPr>
        </p:nvSpPr>
        <p:spPr>
          <a:xfrm>
            <a:off x="731443" y="586105"/>
            <a:ext cx="10873182" cy="709295"/>
          </a:xfrm>
        </p:spPr>
        <p:txBody>
          <a:bodyPr anchor="t">
            <a:noAutofit/>
          </a:bodyPr>
          <a:lstStyle>
            <a:lvl1pPr>
              <a:defRPr>
                <a:solidFill>
                  <a:schemeClr val="tx1"/>
                </a:solidFill>
              </a:defRPr>
            </a:lvl1pPr>
          </a:lstStyle>
          <a:p>
            <a:r>
              <a:rPr lang="en-US" dirty="0"/>
              <a:t>Click to edit Master title style</a:t>
            </a:r>
            <a:endParaRPr lang="en-ID" dirty="0"/>
          </a:p>
        </p:txBody>
      </p:sp>
      <p:sp>
        <p:nvSpPr>
          <p:cNvPr id="11" name="Slide Number Placeholder 5">
            <a:extLst>
              <a:ext uri="{FF2B5EF4-FFF2-40B4-BE49-F238E27FC236}">
                <a16:creationId xmlns:a16="http://schemas.microsoft.com/office/drawing/2014/main" id="{752E3F75-A181-1CEF-4892-A00A828F0DEC}"/>
              </a:ext>
            </a:extLst>
          </p:cNvPr>
          <p:cNvSpPr>
            <a:spLocks noGrp="1"/>
          </p:cNvSpPr>
          <p:nvPr>
            <p:ph type="sldNum" sz="quarter" idx="4"/>
          </p:nvPr>
        </p:nvSpPr>
        <p:spPr>
          <a:xfrm>
            <a:off x="11058525" y="6409951"/>
            <a:ext cx="546100" cy="273799"/>
          </a:xfrm>
          <a:prstGeom prst="rect">
            <a:avLst/>
          </a:prstGeom>
        </p:spPr>
        <p:txBody>
          <a:bodyPr vert="horz" lIns="91440" tIns="45720" rIns="91440" bIns="45720" rtlCol="0" anchor="b"/>
          <a:lstStyle>
            <a:lvl1pPr algn="r">
              <a:defRPr sz="1200">
                <a:solidFill>
                  <a:schemeClr val="tx1"/>
                </a:solidFill>
                <a:latin typeface="+mn-lt"/>
              </a:defRPr>
            </a:lvl1pPr>
          </a:lstStyle>
          <a:p>
            <a:fld id="{5E0C3BBE-9543-48E5-A6E1-C646F9A01966}" type="slidenum">
              <a:rPr lang="en-ID" smtClean="0"/>
              <a:pPr/>
              <a:t>‹#›</a:t>
            </a:fld>
            <a:endParaRPr lang="en-ID" dirty="0"/>
          </a:p>
        </p:txBody>
      </p:sp>
      <p:cxnSp>
        <p:nvCxnSpPr>
          <p:cNvPr id="16" name="Straight Connector 15">
            <a:extLst>
              <a:ext uri="{FF2B5EF4-FFF2-40B4-BE49-F238E27FC236}">
                <a16:creationId xmlns:a16="http://schemas.microsoft.com/office/drawing/2014/main" id="{0657BBCF-CA9E-FB2C-CA76-82D2795FF965}"/>
              </a:ext>
            </a:extLst>
          </p:cNvPr>
          <p:cNvCxnSpPr>
            <a:cxnSpLocks/>
          </p:cNvCxnSpPr>
          <p:nvPr userDrawn="1"/>
        </p:nvCxnSpPr>
        <p:spPr>
          <a:xfrm>
            <a:off x="587375" y="585690"/>
            <a:ext cx="0" cy="709710"/>
          </a:xfrm>
          <a:prstGeom prst="line">
            <a:avLst/>
          </a:prstGeom>
          <a:ln w="317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1" name="Footer Placeholder 4">
            <a:extLst>
              <a:ext uri="{FF2B5EF4-FFF2-40B4-BE49-F238E27FC236}">
                <a16:creationId xmlns:a16="http://schemas.microsoft.com/office/drawing/2014/main" id="{FC465D62-3382-034B-3BC4-9FA6DDBCBF3D}"/>
              </a:ext>
            </a:extLst>
          </p:cNvPr>
          <p:cNvSpPr>
            <a:spLocks noGrp="1"/>
          </p:cNvSpPr>
          <p:nvPr>
            <p:ph type="ftr" sz="quarter" idx="3"/>
          </p:nvPr>
        </p:nvSpPr>
        <p:spPr>
          <a:xfrm>
            <a:off x="584200" y="6364288"/>
            <a:ext cx="5511800" cy="365125"/>
          </a:xfrm>
          <a:prstGeom prst="rect">
            <a:avLst/>
          </a:prstGeom>
        </p:spPr>
        <p:txBody>
          <a:bodyPr vert="horz" lIns="91440" tIns="45720" rIns="91440" bIns="45720" rtlCol="0" anchor="ctr"/>
          <a:lstStyle>
            <a:lvl1pPr algn="l">
              <a:defRPr lang="en-GB" sz="1200">
                <a:solidFill>
                  <a:schemeClr val="tx1"/>
                </a:solidFill>
              </a:defRPr>
            </a:lvl1pPr>
          </a:lstStyle>
          <a:p>
            <a:r>
              <a:rPr lang="en-US"/>
              <a:t>PRESENTATION TITLE</a:t>
            </a:r>
            <a:endParaRPr lang="en-US" dirty="0"/>
          </a:p>
        </p:txBody>
      </p:sp>
      <p:sp>
        <p:nvSpPr>
          <p:cNvPr id="3" name="Rectangle 2">
            <a:extLst>
              <a:ext uri="{FF2B5EF4-FFF2-40B4-BE49-F238E27FC236}">
                <a16:creationId xmlns:a16="http://schemas.microsoft.com/office/drawing/2014/main" id="{DF3E35AF-2434-732B-7077-725C8432F6CD}"/>
              </a:ext>
            </a:extLst>
          </p:cNvPr>
          <p:cNvSpPr/>
          <p:nvPr userDrawn="1"/>
        </p:nvSpPr>
        <p:spPr>
          <a:xfrm rot="5400000">
            <a:off x="6337263" y="-2030450"/>
            <a:ext cx="117475" cy="1159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4" name="Text Placeholder 3">
            <a:extLst>
              <a:ext uri="{FF2B5EF4-FFF2-40B4-BE49-F238E27FC236}">
                <a16:creationId xmlns:a16="http://schemas.microsoft.com/office/drawing/2014/main" id="{3F029AF9-F63D-7CB3-576A-53A1C6A26AD3}"/>
              </a:ext>
            </a:extLst>
          </p:cNvPr>
          <p:cNvSpPr>
            <a:spLocks noGrp="1"/>
          </p:cNvSpPr>
          <p:nvPr>
            <p:ph type="body" sz="quarter" idx="41" hasCustomPrompt="1"/>
          </p:nvPr>
        </p:nvSpPr>
        <p:spPr>
          <a:xfrm>
            <a:off x="885474" y="3163716"/>
            <a:ext cx="1141764" cy="2664000"/>
          </a:xfrm>
          <a:custGeom>
            <a:avLst/>
            <a:gdLst>
              <a:gd name="connsiteX0" fmla="*/ 0 w 1141764"/>
              <a:gd name="connsiteY0" fmla="*/ 0 h 2664000"/>
              <a:gd name="connsiteX1" fmla="*/ 18000 w 1141764"/>
              <a:gd name="connsiteY1" fmla="*/ 0 h 2664000"/>
              <a:gd name="connsiteX2" fmla="*/ 18000 w 1141764"/>
              <a:gd name="connsiteY2" fmla="*/ 465762 h 2664000"/>
              <a:gd name="connsiteX3" fmla="*/ 1009831 w 1141764"/>
              <a:gd name="connsiteY3" fmla="*/ 465762 h 2664000"/>
              <a:gd name="connsiteX4" fmla="*/ 1141764 w 1141764"/>
              <a:gd name="connsiteY4" fmla="*/ 597695 h 2664000"/>
              <a:gd name="connsiteX5" fmla="*/ 1009831 w 1141764"/>
              <a:gd name="connsiteY5" fmla="*/ 729628 h 2664000"/>
              <a:gd name="connsiteX6" fmla="*/ 18000 w 1141764"/>
              <a:gd name="connsiteY6" fmla="*/ 729628 h 2664000"/>
              <a:gd name="connsiteX7" fmla="*/ 18000 w 1141764"/>
              <a:gd name="connsiteY7" fmla="*/ 2664000 h 2664000"/>
              <a:gd name="connsiteX8" fmla="*/ 0 w 1141764"/>
              <a:gd name="connsiteY8" fmla="*/ 2664000 h 266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1764" h="2664000">
                <a:moveTo>
                  <a:pt x="0" y="0"/>
                </a:moveTo>
                <a:lnTo>
                  <a:pt x="18000" y="0"/>
                </a:lnTo>
                <a:lnTo>
                  <a:pt x="18000" y="465762"/>
                </a:lnTo>
                <a:lnTo>
                  <a:pt x="1009831" y="465762"/>
                </a:lnTo>
                <a:lnTo>
                  <a:pt x="1141764" y="597695"/>
                </a:lnTo>
                <a:lnTo>
                  <a:pt x="1009831" y="729628"/>
                </a:lnTo>
                <a:lnTo>
                  <a:pt x="18000" y="729628"/>
                </a:lnTo>
                <a:lnTo>
                  <a:pt x="18000" y="2664000"/>
                </a:lnTo>
                <a:lnTo>
                  <a:pt x="0" y="2664000"/>
                </a:lnTo>
                <a:close/>
              </a:path>
            </a:pathLst>
          </a:custGeom>
          <a:solidFill>
            <a:schemeClr val="accent2"/>
          </a:solidFill>
        </p:spPr>
        <p:txBody>
          <a:bodyPr vert="horz" wrap="square" lIns="91440" tIns="0" rIns="91440" bIns="0" rtlCol="0" anchor="ctr">
            <a:noAutofit/>
          </a:bodyPr>
          <a:lstStyle>
            <a:lvl1pPr>
              <a:defRPr lang="en-ID" sz="1000" dirty="0"/>
            </a:lvl1pPr>
          </a:lstStyle>
          <a:p>
            <a:pPr lvl="0"/>
            <a:r>
              <a:rPr lang="en-US" dirty="0"/>
              <a:t>.</a:t>
            </a:r>
            <a:endParaRPr lang="en-ID" dirty="0"/>
          </a:p>
        </p:txBody>
      </p:sp>
      <p:sp>
        <p:nvSpPr>
          <p:cNvPr id="37" name="Text Placeholder 29">
            <a:extLst>
              <a:ext uri="{FF2B5EF4-FFF2-40B4-BE49-F238E27FC236}">
                <a16:creationId xmlns:a16="http://schemas.microsoft.com/office/drawing/2014/main" id="{7014ED8C-D9A2-3233-BF99-B959865B48B9}"/>
              </a:ext>
            </a:extLst>
          </p:cNvPr>
          <p:cNvSpPr>
            <a:spLocks noGrp="1"/>
          </p:cNvSpPr>
          <p:nvPr>
            <p:ph type="body" sz="quarter" idx="43"/>
          </p:nvPr>
        </p:nvSpPr>
        <p:spPr>
          <a:xfrm>
            <a:off x="1090297" y="4043826"/>
            <a:ext cx="2220323" cy="553099"/>
          </a:xfrm>
          <a:prstGeom prst="rect">
            <a:avLst/>
          </a:prstGeom>
        </p:spPr>
        <p:txBody>
          <a:bodyPr tIns="0" bIns="0" anchor="b">
            <a:noAutofit/>
          </a:bodyPr>
          <a:lstStyle>
            <a:lvl1pPr marL="0" indent="0" algn="l">
              <a:buNone/>
              <a:defRPr sz="1800" b="1">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
        <p:nvSpPr>
          <p:cNvPr id="38" name="Text Placeholder 29">
            <a:extLst>
              <a:ext uri="{FF2B5EF4-FFF2-40B4-BE49-F238E27FC236}">
                <a16:creationId xmlns:a16="http://schemas.microsoft.com/office/drawing/2014/main" id="{27A02D2A-8972-F536-0B27-7D6428470586}"/>
              </a:ext>
            </a:extLst>
          </p:cNvPr>
          <p:cNvSpPr>
            <a:spLocks noGrp="1"/>
          </p:cNvSpPr>
          <p:nvPr>
            <p:ph type="body" sz="quarter" idx="44"/>
          </p:nvPr>
        </p:nvSpPr>
        <p:spPr>
          <a:xfrm>
            <a:off x="1090297" y="4668926"/>
            <a:ext cx="2220323" cy="1141608"/>
          </a:xfrm>
          <a:prstGeom prst="rect">
            <a:avLst/>
          </a:prstGeom>
        </p:spPr>
        <p:txBody>
          <a:bodyPr tIns="0" bIns="0">
            <a:noAutofit/>
          </a:bodyPr>
          <a:lstStyle>
            <a:lvl1pPr marL="0" indent="0" algn="l">
              <a:buNone/>
              <a:defRPr sz="1600" b="0">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
        <p:nvSpPr>
          <p:cNvPr id="40" name="Text Placeholder 29">
            <a:extLst>
              <a:ext uri="{FF2B5EF4-FFF2-40B4-BE49-F238E27FC236}">
                <a16:creationId xmlns:a16="http://schemas.microsoft.com/office/drawing/2014/main" id="{5C686B82-2E00-D61D-3AA1-3461944BF439}"/>
              </a:ext>
            </a:extLst>
          </p:cNvPr>
          <p:cNvSpPr>
            <a:spLocks noGrp="1"/>
          </p:cNvSpPr>
          <p:nvPr>
            <p:ph type="body" sz="quarter" idx="45" hasCustomPrompt="1"/>
          </p:nvPr>
        </p:nvSpPr>
        <p:spPr>
          <a:xfrm>
            <a:off x="1090297" y="3163716"/>
            <a:ext cx="2220323" cy="312739"/>
          </a:xfrm>
          <a:prstGeom prst="rect">
            <a:avLst/>
          </a:prstGeom>
        </p:spPr>
        <p:txBody>
          <a:bodyPr tIns="0" bIns="0" anchor="ctr">
            <a:noAutofit/>
          </a:bodyPr>
          <a:lstStyle>
            <a:lvl1pPr marL="0" indent="0" algn="l">
              <a:buNone/>
              <a:defRPr sz="1700" b="1">
                <a:solidFill>
                  <a:schemeClr val="accent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Milestone</a:t>
            </a:r>
            <a:endParaRPr lang="en-ID" dirty="0"/>
          </a:p>
        </p:txBody>
      </p:sp>
      <p:sp>
        <p:nvSpPr>
          <p:cNvPr id="5" name="Text Placeholder 4">
            <a:extLst>
              <a:ext uri="{FF2B5EF4-FFF2-40B4-BE49-F238E27FC236}">
                <a16:creationId xmlns:a16="http://schemas.microsoft.com/office/drawing/2014/main" id="{C49A8A75-1625-4876-566C-AA3BA0A1B53D}"/>
              </a:ext>
            </a:extLst>
          </p:cNvPr>
          <p:cNvSpPr>
            <a:spLocks noGrp="1"/>
          </p:cNvSpPr>
          <p:nvPr>
            <p:ph type="body" sz="quarter" idx="47" hasCustomPrompt="1"/>
          </p:nvPr>
        </p:nvSpPr>
        <p:spPr>
          <a:xfrm>
            <a:off x="3645800" y="1692565"/>
            <a:ext cx="1141764" cy="2664000"/>
          </a:xfrm>
          <a:custGeom>
            <a:avLst/>
            <a:gdLst>
              <a:gd name="connsiteX0" fmla="*/ 0 w 1141764"/>
              <a:gd name="connsiteY0" fmla="*/ 0 h 2664000"/>
              <a:gd name="connsiteX1" fmla="*/ 18000 w 1141764"/>
              <a:gd name="connsiteY1" fmla="*/ 0 h 2664000"/>
              <a:gd name="connsiteX2" fmla="*/ 18000 w 1141764"/>
              <a:gd name="connsiteY2" fmla="*/ 1936913 h 2664000"/>
              <a:gd name="connsiteX3" fmla="*/ 1009831 w 1141764"/>
              <a:gd name="connsiteY3" fmla="*/ 1936913 h 2664000"/>
              <a:gd name="connsiteX4" fmla="*/ 1141764 w 1141764"/>
              <a:gd name="connsiteY4" fmla="*/ 2068846 h 2664000"/>
              <a:gd name="connsiteX5" fmla="*/ 1009831 w 1141764"/>
              <a:gd name="connsiteY5" fmla="*/ 2200779 h 2664000"/>
              <a:gd name="connsiteX6" fmla="*/ 18000 w 1141764"/>
              <a:gd name="connsiteY6" fmla="*/ 2200779 h 2664000"/>
              <a:gd name="connsiteX7" fmla="*/ 18000 w 1141764"/>
              <a:gd name="connsiteY7" fmla="*/ 2664000 h 2664000"/>
              <a:gd name="connsiteX8" fmla="*/ 0 w 1141764"/>
              <a:gd name="connsiteY8" fmla="*/ 2664000 h 266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1764" h="2664000">
                <a:moveTo>
                  <a:pt x="0" y="0"/>
                </a:moveTo>
                <a:lnTo>
                  <a:pt x="18000" y="0"/>
                </a:lnTo>
                <a:lnTo>
                  <a:pt x="18000" y="1936913"/>
                </a:lnTo>
                <a:lnTo>
                  <a:pt x="1009831" y="1936913"/>
                </a:lnTo>
                <a:lnTo>
                  <a:pt x="1141764" y="2068846"/>
                </a:lnTo>
                <a:lnTo>
                  <a:pt x="1009831" y="2200779"/>
                </a:lnTo>
                <a:lnTo>
                  <a:pt x="18000" y="2200779"/>
                </a:lnTo>
                <a:lnTo>
                  <a:pt x="18000" y="2664000"/>
                </a:lnTo>
                <a:lnTo>
                  <a:pt x="0" y="2664000"/>
                </a:lnTo>
                <a:close/>
              </a:path>
            </a:pathLst>
          </a:custGeom>
          <a:solidFill>
            <a:schemeClr val="accent2"/>
          </a:solidFill>
        </p:spPr>
        <p:txBody>
          <a:bodyPr vert="horz" wrap="square" lIns="91440" tIns="0" rIns="91440" bIns="0" rtlCol="0" anchor="ctr">
            <a:noAutofit/>
          </a:bodyPr>
          <a:lstStyle>
            <a:lvl1pPr>
              <a:defRPr lang="en-ID" sz="1000" dirty="0"/>
            </a:lvl1pPr>
          </a:lstStyle>
          <a:p>
            <a:pPr lvl="0"/>
            <a:r>
              <a:rPr lang="en-US" dirty="0"/>
              <a:t>.</a:t>
            </a:r>
            <a:endParaRPr lang="en-ID" dirty="0"/>
          </a:p>
        </p:txBody>
      </p:sp>
      <p:sp>
        <p:nvSpPr>
          <p:cNvPr id="60" name="Text Placeholder 29">
            <a:extLst>
              <a:ext uri="{FF2B5EF4-FFF2-40B4-BE49-F238E27FC236}">
                <a16:creationId xmlns:a16="http://schemas.microsoft.com/office/drawing/2014/main" id="{E10C62AC-5F15-FEF7-14F7-69E74FF548BF}"/>
              </a:ext>
            </a:extLst>
          </p:cNvPr>
          <p:cNvSpPr>
            <a:spLocks noGrp="1"/>
          </p:cNvSpPr>
          <p:nvPr>
            <p:ph type="body" sz="quarter" idx="50" hasCustomPrompt="1"/>
          </p:nvPr>
        </p:nvSpPr>
        <p:spPr>
          <a:xfrm>
            <a:off x="3850623" y="4043826"/>
            <a:ext cx="2220323" cy="312739"/>
          </a:xfrm>
          <a:prstGeom prst="rect">
            <a:avLst/>
          </a:prstGeom>
        </p:spPr>
        <p:txBody>
          <a:bodyPr tIns="0" bIns="0" anchor="ctr">
            <a:noAutofit/>
          </a:bodyPr>
          <a:lstStyle>
            <a:lvl1pPr marL="0" indent="0" algn="l">
              <a:buNone/>
              <a:defRPr sz="1700" b="1">
                <a:solidFill>
                  <a:schemeClr val="accent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Milestone</a:t>
            </a:r>
            <a:endParaRPr lang="en-ID" dirty="0"/>
          </a:p>
        </p:txBody>
      </p:sp>
      <p:sp>
        <p:nvSpPr>
          <p:cNvPr id="6" name="Text Placeholder 5">
            <a:extLst>
              <a:ext uri="{FF2B5EF4-FFF2-40B4-BE49-F238E27FC236}">
                <a16:creationId xmlns:a16="http://schemas.microsoft.com/office/drawing/2014/main" id="{097AFAFC-46E5-14BD-8600-6EB212449658}"/>
              </a:ext>
            </a:extLst>
          </p:cNvPr>
          <p:cNvSpPr>
            <a:spLocks noGrp="1"/>
          </p:cNvSpPr>
          <p:nvPr>
            <p:ph type="body" sz="quarter" idx="52" hasCustomPrompt="1"/>
          </p:nvPr>
        </p:nvSpPr>
        <p:spPr>
          <a:xfrm>
            <a:off x="6406126" y="3163716"/>
            <a:ext cx="1141764" cy="2664000"/>
          </a:xfrm>
          <a:custGeom>
            <a:avLst/>
            <a:gdLst>
              <a:gd name="connsiteX0" fmla="*/ 0 w 1141764"/>
              <a:gd name="connsiteY0" fmla="*/ 0 h 2664000"/>
              <a:gd name="connsiteX1" fmla="*/ 18000 w 1141764"/>
              <a:gd name="connsiteY1" fmla="*/ 0 h 2664000"/>
              <a:gd name="connsiteX2" fmla="*/ 18000 w 1141764"/>
              <a:gd name="connsiteY2" fmla="*/ 465762 h 2664000"/>
              <a:gd name="connsiteX3" fmla="*/ 1009831 w 1141764"/>
              <a:gd name="connsiteY3" fmla="*/ 465762 h 2664000"/>
              <a:gd name="connsiteX4" fmla="*/ 1141764 w 1141764"/>
              <a:gd name="connsiteY4" fmla="*/ 597695 h 2664000"/>
              <a:gd name="connsiteX5" fmla="*/ 1009831 w 1141764"/>
              <a:gd name="connsiteY5" fmla="*/ 729628 h 2664000"/>
              <a:gd name="connsiteX6" fmla="*/ 18000 w 1141764"/>
              <a:gd name="connsiteY6" fmla="*/ 729628 h 2664000"/>
              <a:gd name="connsiteX7" fmla="*/ 18000 w 1141764"/>
              <a:gd name="connsiteY7" fmla="*/ 2664000 h 2664000"/>
              <a:gd name="connsiteX8" fmla="*/ 0 w 1141764"/>
              <a:gd name="connsiteY8" fmla="*/ 2664000 h 266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1764" h="2664000">
                <a:moveTo>
                  <a:pt x="0" y="0"/>
                </a:moveTo>
                <a:lnTo>
                  <a:pt x="18000" y="0"/>
                </a:lnTo>
                <a:lnTo>
                  <a:pt x="18000" y="465762"/>
                </a:lnTo>
                <a:lnTo>
                  <a:pt x="1009831" y="465762"/>
                </a:lnTo>
                <a:lnTo>
                  <a:pt x="1141764" y="597695"/>
                </a:lnTo>
                <a:lnTo>
                  <a:pt x="1009831" y="729628"/>
                </a:lnTo>
                <a:lnTo>
                  <a:pt x="18000" y="729628"/>
                </a:lnTo>
                <a:lnTo>
                  <a:pt x="18000" y="2664000"/>
                </a:lnTo>
                <a:lnTo>
                  <a:pt x="0" y="2664000"/>
                </a:lnTo>
                <a:close/>
              </a:path>
            </a:pathLst>
          </a:custGeom>
          <a:solidFill>
            <a:schemeClr val="accent2"/>
          </a:solidFill>
        </p:spPr>
        <p:txBody>
          <a:bodyPr vert="horz" wrap="square" lIns="91440" tIns="0" rIns="91440" bIns="0" rtlCol="0" anchor="ctr">
            <a:noAutofit/>
          </a:bodyPr>
          <a:lstStyle>
            <a:lvl1pPr>
              <a:defRPr lang="en-ID" sz="1000" dirty="0"/>
            </a:lvl1pPr>
          </a:lstStyle>
          <a:p>
            <a:pPr lvl="0"/>
            <a:r>
              <a:rPr lang="en-US" dirty="0"/>
              <a:t>.</a:t>
            </a:r>
            <a:endParaRPr lang="en-ID" dirty="0"/>
          </a:p>
        </p:txBody>
      </p:sp>
      <p:sp>
        <p:nvSpPr>
          <p:cNvPr id="63" name="Text Placeholder 29">
            <a:extLst>
              <a:ext uri="{FF2B5EF4-FFF2-40B4-BE49-F238E27FC236}">
                <a16:creationId xmlns:a16="http://schemas.microsoft.com/office/drawing/2014/main" id="{261031B1-B982-A042-4CFA-1D2651953B25}"/>
              </a:ext>
            </a:extLst>
          </p:cNvPr>
          <p:cNvSpPr>
            <a:spLocks noGrp="1"/>
          </p:cNvSpPr>
          <p:nvPr>
            <p:ph type="body" sz="quarter" idx="53"/>
          </p:nvPr>
        </p:nvSpPr>
        <p:spPr>
          <a:xfrm>
            <a:off x="6610949" y="4043826"/>
            <a:ext cx="2220323" cy="553099"/>
          </a:xfrm>
          <a:prstGeom prst="rect">
            <a:avLst/>
          </a:prstGeom>
        </p:spPr>
        <p:txBody>
          <a:bodyPr tIns="0" bIns="0" anchor="b">
            <a:noAutofit/>
          </a:bodyPr>
          <a:lstStyle>
            <a:lvl1pPr marL="0" indent="0" algn="l">
              <a:buNone/>
              <a:defRPr sz="1800" b="1">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
        <p:nvSpPr>
          <p:cNvPr id="64" name="Text Placeholder 29">
            <a:extLst>
              <a:ext uri="{FF2B5EF4-FFF2-40B4-BE49-F238E27FC236}">
                <a16:creationId xmlns:a16="http://schemas.microsoft.com/office/drawing/2014/main" id="{9A88BB22-41E4-5ACD-09E4-4157B024B08C}"/>
              </a:ext>
            </a:extLst>
          </p:cNvPr>
          <p:cNvSpPr>
            <a:spLocks noGrp="1"/>
          </p:cNvSpPr>
          <p:nvPr>
            <p:ph type="body" sz="quarter" idx="54"/>
          </p:nvPr>
        </p:nvSpPr>
        <p:spPr>
          <a:xfrm>
            <a:off x="6610949" y="4668926"/>
            <a:ext cx="2220323" cy="1141608"/>
          </a:xfrm>
          <a:prstGeom prst="rect">
            <a:avLst/>
          </a:prstGeom>
        </p:spPr>
        <p:txBody>
          <a:bodyPr tIns="0" bIns="0">
            <a:noAutofit/>
          </a:bodyPr>
          <a:lstStyle>
            <a:lvl1pPr marL="0" indent="0" algn="l">
              <a:buNone/>
              <a:defRPr sz="1600" b="0">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
        <p:nvSpPr>
          <p:cNvPr id="65" name="Text Placeholder 29">
            <a:extLst>
              <a:ext uri="{FF2B5EF4-FFF2-40B4-BE49-F238E27FC236}">
                <a16:creationId xmlns:a16="http://schemas.microsoft.com/office/drawing/2014/main" id="{071D6C45-DAA5-4D1C-9957-40129325EB67}"/>
              </a:ext>
            </a:extLst>
          </p:cNvPr>
          <p:cNvSpPr>
            <a:spLocks noGrp="1"/>
          </p:cNvSpPr>
          <p:nvPr>
            <p:ph type="body" sz="quarter" idx="55" hasCustomPrompt="1"/>
          </p:nvPr>
        </p:nvSpPr>
        <p:spPr>
          <a:xfrm>
            <a:off x="6610949" y="3163716"/>
            <a:ext cx="2220323" cy="312739"/>
          </a:xfrm>
          <a:prstGeom prst="rect">
            <a:avLst/>
          </a:prstGeom>
        </p:spPr>
        <p:txBody>
          <a:bodyPr tIns="0" bIns="0" anchor="ctr">
            <a:noAutofit/>
          </a:bodyPr>
          <a:lstStyle>
            <a:lvl1pPr marL="0" indent="0" algn="l">
              <a:buNone/>
              <a:defRPr sz="1700" b="1">
                <a:solidFill>
                  <a:schemeClr val="accent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Milestone</a:t>
            </a:r>
            <a:endParaRPr lang="en-ID" dirty="0"/>
          </a:p>
        </p:txBody>
      </p:sp>
      <p:sp>
        <p:nvSpPr>
          <p:cNvPr id="7" name="Text Placeholder 6">
            <a:extLst>
              <a:ext uri="{FF2B5EF4-FFF2-40B4-BE49-F238E27FC236}">
                <a16:creationId xmlns:a16="http://schemas.microsoft.com/office/drawing/2014/main" id="{3AFD2401-AE96-0584-838A-AD350CFC2E6B}"/>
              </a:ext>
            </a:extLst>
          </p:cNvPr>
          <p:cNvSpPr>
            <a:spLocks noGrp="1"/>
          </p:cNvSpPr>
          <p:nvPr>
            <p:ph type="body" sz="quarter" idx="57" hasCustomPrompt="1"/>
          </p:nvPr>
        </p:nvSpPr>
        <p:spPr>
          <a:xfrm>
            <a:off x="9166451" y="1692565"/>
            <a:ext cx="1141764" cy="2664000"/>
          </a:xfrm>
          <a:custGeom>
            <a:avLst/>
            <a:gdLst>
              <a:gd name="connsiteX0" fmla="*/ 0 w 1141764"/>
              <a:gd name="connsiteY0" fmla="*/ 0 h 2664000"/>
              <a:gd name="connsiteX1" fmla="*/ 18000 w 1141764"/>
              <a:gd name="connsiteY1" fmla="*/ 0 h 2664000"/>
              <a:gd name="connsiteX2" fmla="*/ 18000 w 1141764"/>
              <a:gd name="connsiteY2" fmla="*/ 1936913 h 2664000"/>
              <a:gd name="connsiteX3" fmla="*/ 1009831 w 1141764"/>
              <a:gd name="connsiteY3" fmla="*/ 1936913 h 2664000"/>
              <a:gd name="connsiteX4" fmla="*/ 1141764 w 1141764"/>
              <a:gd name="connsiteY4" fmla="*/ 2068846 h 2664000"/>
              <a:gd name="connsiteX5" fmla="*/ 1009831 w 1141764"/>
              <a:gd name="connsiteY5" fmla="*/ 2200779 h 2664000"/>
              <a:gd name="connsiteX6" fmla="*/ 18000 w 1141764"/>
              <a:gd name="connsiteY6" fmla="*/ 2200779 h 2664000"/>
              <a:gd name="connsiteX7" fmla="*/ 18000 w 1141764"/>
              <a:gd name="connsiteY7" fmla="*/ 2664000 h 2664000"/>
              <a:gd name="connsiteX8" fmla="*/ 0 w 1141764"/>
              <a:gd name="connsiteY8" fmla="*/ 2664000 h 266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1764" h="2664000">
                <a:moveTo>
                  <a:pt x="0" y="0"/>
                </a:moveTo>
                <a:lnTo>
                  <a:pt x="18000" y="0"/>
                </a:lnTo>
                <a:lnTo>
                  <a:pt x="18000" y="1936913"/>
                </a:lnTo>
                <a:lnTo>
                  <a:pt x="1009831" y="1936913"/>
                </a:lnTo>
                <a:lnTo>
                  <a:pt x="1141764" y="2068846"/>
                </a:lnTo>
                <a:lnTo>
                  <a:pt x="1009831" y="2200779"/>
                </a:lnTo>
                <a:lnTo>
                  <a:pt x="18000" y="2200779"/>
                </a:lnTo>
                <a:lnTo>
                  <a:pt x="18000" y="2664000"/>
                </a:lnTo>
                <a:lnTo>
                  <a:pt x="0" y="2664000"/>
                </a:lnTo>
                <a:close/>
              </a:path>
            </a:pathLst>
          </a:custGeom>
          <a:solidFill>
            <a:schemeClr val="accent2"/>
          </a:solidFill>
        </p:spPr>
        <p:txBody>
          <a:bodyPr vert="horz" wrap="square" lIns="91440" tIns="0" rIns="91440" bIns="0" rtlCol="0" anchor="ctr">
            <a:noAutofit/>
          </a:bodyPr>
          <a:lstStyle>
            <a:lvl1pPr>
              <a:defRPr lang="en-ID" sz="1000" dirty="0"/>
            </a:lvl1pPr>
          </a:lstStyle>
          <a:p>
            <a:pPr lvl="0"/>
            <a:r>
              <a:rPr lang="en-US" dirty="0"/>
              <a:t>.</a:t>
            </a:r>
            <a:endParaRPr lang="en-ID" dirty="0"/>
          </a:p>
        </p:txBody>
      </p:sp>
      <p:sp>
        <p:nvSpPr>
          <p:cNvPr id="70" name="Text Placeholder 29">
            <a:extLst>
              <a:ext uri="{FF2B5EF4-FFF2-40B4-BE49-F238E27FC236}">
                <a16:creationId xmlns:a16="http://schemas.microsoft.com/office/drawing/2014/main" id="{32E39F6E-5616-1EC7-DA06-FA903B0B9CC4}"/>
              </a:ext>
            </a:extLst>
          </p:cNvPr>
          <p:cNvSpPr>
            <a:spLocks noGrp="1"/>
          </p:cNvSpPr>
          <p:nvPr>
            <p:ph type="body" sz="quarter" idx="60" hasCustomPrompt="1"/>
          </p:nvPr>
        </p:nvSpPr>
        <p:spPr>
          <a:xfrm>
            <a:off x="9371274" y="4043826"/>
            <a:ext cx="2220323" cy="312739"/>
          </a:xfrm>
          <a:prstGeom prst="rect">
            <a:avLst/>
          </a:prstGeom>
        </p:spPr>
        <p:txBody>
          <a:bodyPr tIns="0" bIns="0" anchor="ctr">
            <a:noAutofit/>
          </a:bodyPr>
          <a:lstStyle>
            <a:lvl1pPr marL="0" indent="0" algn="l">
              <a:buNone/>
              <a:defRPr sz="1700" b="1">
                <a:solidFill>
                  <a:schemeClr val="accent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Milestone</a:t>
            </a:r>
            <a:endParaRPr lang="en-ID" dirty="0"/>
          </a:p>
        </p:txBody>
      </p:sp>
      <p:sp>
        <p:nvSpPr>
          <p:cNvPr id="74" name="Text Placeholder 29">
            <a:extLst>
              <a:ext uri="{FF2B5EF4-FFF2-40B4-BE49-F238E27FC236}">
                <a16:creationId xmlns:a16="http://schemas.microsoft.com/office/drawing/2014/main" id="{9A4B37EF-352C-7F66-A0C7-B1AAC332DF0B}"/>
              </a:ext>
            </a:extLst>
          </p:cNvPr>
          <p:cNvSpPr>
            <a:spLocks noGrp="1"/>
          </p:cNvSpPr>
          <p:nvPr>
            <p:ph type="body" sz="quarter" idx="48"/>
          </p:nvPr>
        </p:nvSpPr>
        <p:spPr>
          <a:xfrm>
            <a:off x="3850623" y="1718246"/>
            <a:ext cx="2220323" cy="553099"/>
          </a:xfrm>
          <a:prstGeom prst="rect">
            <a:avLst/>
          </a:prstGeom>
        </p:spPr>
        <p:txBody>
          <a:bodyPr tIns="0" bIns="0" anchor="b">
            <a:noAutofit/>
          </a:bodyPr>
          <a:lstStyle>
            <a:lvl1pPr marL="0" indent="0" algn="l">
              <a:buNone/>
              <a:defRPr sz="1800" b="1">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
        <p:nvSpPr>
          <p:cNvPr id="75" name="Text Placeholder 29">
            <a:extLst>
              <a:ext uri="{FF2B5EF4-FFF2-40B4-BE49-F238E27FC236}">
                <a16:creationId xmlns:a16="http://schemas.microsoft.com/office/drawing/2014/main" id="{8AD0A0A8-C4B1-7D11-7CF8-B6C55DDAF46D}"/>
              </a:ext>
            </a:extLst>
          </p:cNvPr>
          <p:cNvSpPr>
            <a:spLocks noGrp="1"/>
          </p:cNvSpPr>
          <p:nvPr>
            <p:ph type="body" sz="quarter" idx="49"/>
          </p:nvPr>
        </p:nvSpPr>
        <p:spPr>
          <a:xfrm>
            <a:off x="3850623" y="2343346"/>
            <a:ext cx="2220323" cy="1141608"/>
          </a:xfrm>
          <a:prstGeom prst="rect">
            <a:avLst/>
          </a:prstGeom>
        </p:spPr>
        <p:txBody>
          <a:bodyPr tIns="0" bIns="0">
            <a:noAutofit/>
          </a:bodyPr>
          <a:lstStyle>
            <a:lvl1pPr marL="0" indent="0" algn="l">
              <a:buNone/>
              <a:defRPr sz="1600" b="0">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
        <p:nvSpPr>
          <p:cNvPr id="76" name="Text Placeholder 29">
            <a:extLst>
              <a:ext uri="{FF2B5EF4-FFF2-40B4-BE49-F238E27FC236}">
                <a16:creationId xmlns:a16="http://schemas.microsoft.com/office/drawing/2014/main" id="{9F88D094-280F-4883-8661-9A0BF47D066B}"/>
              </a:ext>
            </a:extLst>
          </p:cNvPr>
          <p:cNvSpPr>
            <a:spLocks noGrp="1"/>
          </p:cNvSpPr>
          <p:nvPr>
            <p:ph type="body" sz="quarter" idx="58"/>
          </p:nvPr>
        </p:nvSpPr>
        <p:spPr>
          <a:xfrm>
            <a:off x="9371274" y="1718246"/>
            <a:ext cx="2220323" cy="553099"/>
          </a:xfrm>
          <a:prstGeom prst="rect">
            <a:avLst/>
          </a:prstGeom>
        </p:spPr>
        <p:txBody>
          <a:bodyPr tIns="0" bIns="0" anchor="b">
            <a:noAutofit/>
          </a:bodyPr>
          <a:lstStyle>
            <a:lvl1pPr marL="0" indent="0" algn="l">
              <a:buNone/>
              <a:defRPr sz="1800" b="1">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
        <p:nvSpPr>
          <p:cNvPr id="77" name="Text Placeholder 29">
            <a:extLst>
              <a:ext uri="{FF2B5EF4-FFF2-40B4-BE49-F238E27FC236}">
                <a16:creationId xmlns:a16="http://schemas.microsoft.com/office/drawing/2014/main" id="{A9F31ADB-E84D-0E5A-C855-7382535346A9}"/>
              </a:ext>
            </a:extLst>
          </p:cNvPr>
          <p:cNvSpPr>
            <a:spLocks noGrp="1"/>
          </p:cNvSpPr>
          <p:nvPr>
            <p:ph type="body" sz="quarter" idx="59"/>
          </p:nvPr>
        </p:nvSpPr>
        <p:spPr>
          <a:xfrm>
            <a:off x="9371274" y="2343346"/>
            <a:ext cx="2220323" cy="1141608"/>
          </a:xfrm>
          <a:prstGeom prst="rect">
            <a:avLst/>
          </a:prstGeom>
        </p:spPr>
        <p:txBody>
          <a:bodyPr tIns="0" bIns="0">
            <a:noAutofit/>
          </a:bodyPr>
          <a:lstStyle>
            <a:lvl1pPr marL="0" indent="0" algn="l">
              <a:buNone/>
              <a:defRPr sz="1600" b="0">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Tree>
    <p:extLst>
      <p:ext uri="{BB962C8B-B14F-4D97-AF65-F5344CB8AC3E}">
        <p14:creationId xmlns:p14="http://schemas.microsoft.com/office/powerpoint/2010/main" val="3777122769"/>
      </p:ext>
    </p:extLst>
  </p:cSld>
  <p:clrMapOvr>
    <a:masterClrMapping/>
  </p:clrMapOvr>
  <p:extLst>
    <p:ext uri="{DCECCB84-F9BA-43D5-87BE-67443E8EF086}">
      <p15:sldGuideLst xmlns:p15="http://schemas.microsoft.com/office/powerpoint/2012/main"/>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meline I60V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36477C-8D55-B4B8-85DD-DAF85A20D8C5}"/>
              </a:ext>
            </a:extLst>
          </p:cNvPr>
          <p:cNvSpPr>
            <a:spLocks noGrp="1"/>
          </p:cNvSpPr>
          <p:nvPr>
            <p:ph type="title"/>
          </p:nvPr>
        </p:nvSpPr>
        <p:spPr>
          <a:xfrm>
            <a:off x="731443" y="586105"/>
            <a:ext cx="10873182" cy="709295"/>
          </a:xfrm>
        </p:spPr>
        <p:txBody>
          <a:bodyPr anchor="t">
            <a:noAutofit/>
          </a:bodyPr>
          <a:lstStyle>
            <a:lvl1pPr>
              <a:defRPr>
                <a:solidFill>
                  <a:schemeClr val="tx1"/>
                </a:solidFill>
              </a:defRPr>
            </a:lvl1pPr>
          </a:lstStyle>
          <a:p>
            <a:r>
              <a:rPr lang="en-US" dirty="0"/>
              <a:t>Click to edit Master title style</a:t>
            </a:r>
            <a:endParaRPr lang="en-ID" dirty="0"/>
          </a:p>
        </p:txBody>
      </p:sp>
      <p:sp>
        <p:nvSpPr>
          <p:cNvPr id="11" name="Slide Number Placeholder 5">
            <a:extLst>
              <a:ext uri="{FF2B5EF4-FFF2-40B4-BE49-F238E27FC236}">
                <a16:creationId xmlns:a16="http://schemas.microsoft.com/office/drawing/2014/main" id="{752E3F75-A181-1CEF-4892-A00A828F0DEC}"/>
              </a:ext>
            </a:extLst>
          </p:cNvPr>
          <p:cNvSpPr>
            <a:spLocks noGrp="1"/>
          </p:cNvSpPr>
          <p:nvPr>
            <p:ph type="sldNum" sz="quarter" idx="4"/>
          </p:nvPr>
        </p:nvSpPr>
        <p:spPr>
          <a:xfrm>
            <a:off x="11058525" y="6409951"/>
            <a:ext cx="546100" cy="273799"/>
          </a:xfrm>
          <a:prstGeom prst="rect">
            <a:avLst/>
          </a:prstGeom>
        </p:spPr>
        <p:txBody>
          <a:bodyPr vert="horz" lIns="91440" tIns="45720" rIns="91440" bIns="45720" rtlCol="0" anchor="b"/>
          <a:lstStyle>
            <a:lvl1pPr algn="r">
              <a:defRPr sz="1200">
                <a:solidFill>
                  <a:schemeClr val="tx1"/>
                </a:solidFill>
                <a:latin typeface="+mn-lt"/>
              </a:defRPr>
            </a:lvl1pPr>
          </a:lstStyle>
          <a:p>
            <a:fld id="{5E0C3BBE-9543-48E5-A6E1-C646F9A01966}" type="slidenum">
              <a:rPr lang="en-ID" smtClean="0"/>
              <a:pPr/>
              <a:t>‹#›</a:t>
            </a:fld>
            <a:endParaRPr lang="en-ID" dirty="0"/>
          </a:p>
        </p:txBody>
      </p:sp>
      <p:cxnSp>
        <p:nvCxnSpPr>
          <p:cNvPr id="16" name="Straight Connector 15">
            <a:extLst>
              <a:ext uri="{FF2B5EF4-FFF2-40B4-BE49-F238E27FC236}">
                <a16:creationId xmlns:a16="http://schemas.microsoft.com/office/drawing/2014/main" id="{0657BBCF-CA9E-FB2C-CA76-82D2795FF965}"/>
              </a:ext>
            </a:extLst>
          </p:cNvPr>
          <p:cNvCxnSpPr>
            <a:cxnSpLocks/>
          </p:cNvCxnSpPr>
          <p:nvPr userDrawn="1"/>
        </p:nvCxnSpPr>
        <p:spPr>
          <a:xfrm>
            <a:off x="587375" y="585690"/>
            <a:ext cx="0" cy="709710"/>
          </a:xfrm>
          <a:prstGeom prst="line">
            <a:avLst/>
          </a:prstGeom>
          <a:ln w="317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1" name="Footer Placeholder 4">
            <a:extLst>
              <a:ext uri="{FF2B5EF4-FFF2-40B4-BE49-F238E27FC236}">
                <a16:creationId xmlns:a16="http://schemas.microsoft.com/office/drawing/2014/main" id="{FC465D62-3382-034B-3BC4-9FA6DDBCBF3D}"/>
              </a:ext>
            </a:extLst>
          </p:cNvPr>
          <p:cNvSpPr>
            <a:spLocks noGrp="1"/>
          </p:cNvSpPr>
          <p:nvPr>
            <p:ph type="ftr" sz="quarter" idx="3"/>
          </p:nvPr>
        </p:nvSpPr>
        <p:spPr>
          <a:xfrm>
            <a:off x="584200" y="6364288"/>
            <a:ext cx="5511800" cy="365125"/>
          </a:xfrm>
          <a:prstGeom prst="rect">
            <a:avLst/>
          </a:prstGeom>
        </p:spPr>
        <p:txBody>
          <a:bodyPr vert="horz" lIns="91440" tIns="45720" rIns="91440" bIns="45720" rtlCol="0" anchor="ctr"/>
          <a:lstStyle>
            <a:lvl1pPr algn="l">
              <a:defRPr lang="en-GB" sz="1200">
                <a:solidFill>
                  <a:schemeClr val="tx1"/>
                </a:solidFill>
              </a:defRPr>
            </a:lvl1pPr>
          </a:lstStyle>
          <a:p>
            <a:r>
              <a:rPr lang="en-US"/>
              <a:t>PRESENTATION TITLE</a:t>
            </a:r>
            <a:endParaRPr lang="en-US" dirty="0"/>
          </a:p>
        </p:txBody>
      </p:sp>
      <p:sp>
        <p:nvSpPr>
          <p:cNvPr id="3" name="Rectangle 2">
            <a:extLst>
              <a:ext uri="{FF2B5EF4-FFF2-40B4-BE49-F238E27FC236}">
                <a16:creationId xmlns:a16="http://schemas.microsoft.com/office/drawing/2014/main" id="{DF3E35AF-2434-732B-7077-725C8432F6CD}"/>
              </a:ext>
            </a:extLst>
          </p:cNvPr>
          <p:cNvSpPr/>
          <p:nvPr userDrawn="1"/>
        </p:nvSpPr>
        <p:spPr>
          <a:xfrm rot="5400000">
            <a:off x="6337263" y="-2030450"/>
            <a:ext cx="117475" cy="1159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4" name="Text Placeholder 3">
            <a:extLst>
              <a:ext uri="{FF2B5EF4-FFF2-40B4-BE49-F238E27FC236}">
                <a16:creationId xmlns:a16="http://schemas.microsoft.com/office/drawing/2014/main" id="{CE975C31-219D-A02E-F222-1A57035DB6D1}"/>
              </a:ext>
            </a:extLst>
          </p:cNvPr>
          <p:cNvSpPr>
            <a:spLocks noGrp="1"/>
          </p:cNvSpPr>
          <p:nvPr>
            <p:ph type="body" sz="quarter" idx="41" hasCustomPrompt="1"/>
          </p:nvPr>
        </p:nvSpPr>
        <p:spPr>
          <a:xfrm>
            <a:off x="885474" y="3163716"/>
            <a:ext cx="1141764" cy="2664000"/>
          </a:xfrm>
          <a:custGeom>
            <a:avLst/>
            <a:gdLst>
              <a:gd name="connsiteX0" fmla="*/ 0 w 1141764"/>
              <a:gd name="connsiteY0" fmla="*/ 0 h 2664000"/>
              <a:gd name="connsiteX1" fmla="*/ 18000 w 1141764"/>
              <a:gd name="connsiteY1" fmla="*/ 0 h 2664000"/>
              <a:gd name="connsiteX2" fmla="*/ 18000 w 1141764"/>
              <a:gd name="connsiteY2" fmla="*/ 465762 h 2664000"/>
              <a:gd name="connsiteX3" fmla="*/ 1009831 w 1141764"/>
              <a:gd name="connsiteY3" fmla="*/ 465762 h 2664000"/>
              <a:gd name="connsiteX4" fmla="*/ 1141764 w 1141764"/>
              <a:gd name="connsiteY4" fmla="*/ 597695 h 2664000"/>
              <a:gd name="connsiteX5" fmla="*/ 1009831 w 1141764"/>
              <a:gd name="connsiteY5" fmla="*/ 729628 h 2664000"/>
              <a:gd name="connsiteX6" fmla="*/ 18000 w 1141764"/>
              <a:gd name="connsiteY6" fmla="*/ 729628 h 2664000"/>
              <a:gd name="connsiteX7" fmla="*/ 18000 w 1141764"/>
              <a:gd name="connsiteY7" fmla="*/ 2664000 h 2664000"/>
              <a:gd name="connsiteX8" fmla="*/ 0 w 1141764"/>
              <a:gd name="connsiteY8" fmla="*/ 2664000 h 266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1764" h="2664000">
                <a:moveTo>
                  <a:pt x="0" y="0"/>
                </a:moveTo>
                <a:lnTo>
                  <a:pt x="18000" y="0"/>
                </a:lnTo>
                <a:lnTo>
                  <a:pt x="18000" y="465762"/>
                </a:lnTo>
                <a:lnTo>
                  <a:pt x="1009831" y="465762"/>
                </a:lnTo>
                <a:lnTo>
                  <a:pt x="1141764" y="597695"/>
                </a:lnTo>
                <a:lnTo>
                  <a:pt x="1009831" y="729628"/>
                </a:lnTo>
                <a:lnTo>
                  <a:pt x="18000" y="729628"/>
                </a:lnTo>
                <a:lnTo>
                  <a:pt x="18000" y="2664000"/>
                </a:lnTo>
                <a:lnTo>
                  <a:pt x="0" y="2664000"/>
                </a:lnTo>
                <a:close/>
              </a:path>
            </a:pathLst>
          </a:custGeom>
          <a:solidFill>
            <a:schemeClr val="accent2"/>
          </a:solidFill>
        </p:spPr>
        <p:txBody>
          <a:bodyPr vert="horz" wrap="square" lIns="91440" tIns="0" rIns="91440" bIns="0" rtlCol="0" anchor="ctr">
            <a:noAutofit/>
          </a:bodyPr>
          <a:lstStyle>
            <a:lvl1pPr>
              <a:defRPr lang="en-ID" sz="1000" dirty="0"/>
            </a:lvl1pPr>
          </a:lstStyle>
          <a:p>
            <a:pPr lvl="0"/>
            <a:r>
              <a:rPr lang="en-US" dirty="0"/>
              <a:t>.</a:t>
            </a:r>
            <a:endParaRPr lang="en-ID" dirty="0"/>
          </a:p>
        </p:txBody>
      </p:sp>
      <p:sp>
        <p:nvSpPr>
          <p:cNvPr id="37" name="Text Placeholder 29">
            <a:extLst>
              <a:ext uri="{FF2B5EF4-FFF2-40B4-BE49-F238E27FC236}">
                <a16:creationId xmlns:a16="http://schemas.microsoft.com/office/drawing/2014/main" id="{7014ED8C-D9A2-3233-BF99-B959865B48B9}"/>
              </a:ext>
            </a:extLst>
          </p:cNvPr>
          <p:cNvSpPr>
            <a:spLocks noGrp="1"/>
          </p:cNvSpPr>
          <p:nvPr>
            <p:ph type="body" sz="quarter" idx="43"/>
          </p:nvPr>
        </p:nvSpPr>
        <p:spPr>
          <a:xfrm>
            <a:off x="1090297" y="4043826"/>
            <a:ext cx="1759583" cy="553099"/>
          </a:xfrm>
          <a:prstGeom prst="rect">
            <a:avLst/>
          </a:prstGeom>
        </p:spPr>
        <p:txBody>
          <a:bodyPr tIns="0" bIns="0" anchor="b">
            <a:noAutofit/>
          </a:bodyPr>
          <a:lstStyle>
            <a:lvl1pPr marL="0" indent="0" algn="l">
              <a:buNone/>
              <a:defRPr sz="1400" b="1">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
        <p:nvSpPr>
          <p:cNvPr id="38" name="Text Placeholder 29">
            <a:extLst>
              <a:ext uri="{FF2B5EF4-FFF2-40B4-BE49-F238E27FC236}">
                <a16:creationId xmlns:a16="http://schemas.microsoft.com/office/drawing/2014/main" id="{27A02D2A-8972-F536-0B27-7D6428470586}"/>
              </a:ext>
            </a:extLst>
          </p:cNvPr>
          <p:cNvSpPr>
            <a:spLocks noGrp="1"/>
          </p:cNvSpPr>
          <p:nvPr>
            <p:ph type="body" sz="quarter" idx="44"/>
          </p:nvPr>
        </p:nvSpPr>
        <p:spPr>
          <a:xfrm>
            <a:off x="1090297" y="4668926"/>
            <a:ext cx="1759583" cy="1141608"/>
          </a:xfrm>
          <a:prstGeom prst="rect">
            <a:avLst/>
          </a:prstGeom>
        </p:spPr>
        <p:txBody>
          <a:bodyPr tIns="0" bIns="0">
            <a:noAutofit/>
          </a:bodyPr>
          <a:lstStyle>
            <a:lvl1pPr marL="0" indent="0" algn="l">
              <a:buNone/>
              <a:defRPr sz="1200" b="0">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
        <p:nvSpPr>
          <p:cNvPr id="40" name="Text Placeholder 29">
            <a:extLst>
              <a:ext uri="{FF2B5EF4-FFF2-40B4-BE49-F238E27FC236}">
                <a16:creationId xmlns:a16="http://schemas.microsoft.com/office/drawing/2014/main" id="{5C686B82-2E00-D61D-3AA1-3461944BF439}"/>
              </a:ext>
            </a:extLst>
          </p:cNvPr>
          <p:cNvSpPr>
            <a:spLocks noGrp="1"/>
          </p:cNvSpPr>
          <p:nvPr>
            <p:ph type="body" sz="quarter" idx="45" hasCustomPrompt="1"/>
          </p:nvPr>
        </p:nvSpPr>
        <p:spPr>
          <a:xfrm>
            <a:off x="1090297" y="3163716"/>
            <a:ext cx="1759583" cy="312739"/>
          </a:xfrm>
          <a:prstGeom prst="rect">
            <a:avLst/>
          </a:prstGeom>
        </p:spPr>
        <p:txBody>
          <a:bodyPr tIns="0" bIns="0" anchor="ctr">
            <a:noAutofit/>
          </a:bodyPr>
          <a:lstStyle>
            <a:lvl1pPr marL="0" indent="0" algn="l">
              <a:buNone/>
              <a:defRPr sz="1300" b="1">
                <a:solidFill>
                  <a:schemeClr val="accent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Milestone</a:t>
            </a:r>
            <a:endParaRPr lang="en-ID" dirty="0"/>
          </a:p>
        </p:txBody>
      </p:sp>
      <p:sp>
        <p:nvSpPr>
          <p:cNvPr id="5" name="Text Placeholder 4">
            <a:extLst>
              <a:ext uri="{FF2B5EF4-FFF2-40B4-BE49-F238E27FC236}">
                <a16:creationId xmlns:a16="http://schemas.microsoft.com/office/drawing/2014/main" id="{A47A0D47-05C2-9BC0-F59C-51D49B0F64E1}"/>
              </a:ext>
            </a:extLst>
          </p:cNvPr>
          <p:cNvSpPr>
            <a:spLocks noGrp="1"/>
          </p:cNvSpPr>
          <p:nvPr>
            <p:ph type="body" sz="quarter" idx="47" hasCustomPrompt="1"/>
          </p:nvPr>
        </p:nvSpPr>
        <p:spPr>
          <a:xfrm>
            <a:off x="3074081" y="1699192"/>
            <a:ext cx="1141764" cy="2664000"/>
          </a:xfrm>
          <a:custGeom>
            <a:avLst/>
            <a:gdLst>
              <a:gd name="connsiteX0" fmla="*/ 0 w 1141764"/>
              <a:gd name="connsiteY0" fmla="*/ 0 h 2664000"/>
              <a:gd name="connsiteX1" fmla="*/ 18000 w 1141764"/>
              <a:gd name="connsiteY1" fmla="*/ 0 h 2664000"/>
              <a:gd name="connsiteX2" fmla="*/ 18000 w 1141764"/>
              <a:gd name="connsiteY2" fmla="*/ 1930286 h 2664000"/>
              <a:gd name="connsiteX3" fmla="*/ 1009831 w 1141764"/>
              <a:gd name="connsiteY3" fmla="*/ 1930286 h 2664000"/>
              <a:gd name="connsiteX4" fmla="*/ 1141764 w 1141764"/>
              <a:gd name="connsiteY4" fmla="*/ 2062219 h 2664000"/>
              <a:gd name="connsiteX5" fmla="*/ 1009831 w 1141764"/>
              <a:gd name="connsiteY5" fmla="*/ 2194152 h 2664000"/>
              <a:gd name="connsiteX6" fmla="*/ 18000 w 1141764"/>
              <a:gd name="connsiteY6" fmla="*/ 2194152 h 2664000"/>
              <a:gd name="connsiteX7" fmla="*/ 18000 w 1141764"/>
              <a:gd name="connsiteY7" fmla="*/ 2664000 h 2664000"/>
              <a:gd name="connsiteX8" fmla="*/ 0 w 1141764"/>
              <a:gd name="connsiteY8" fmla="*/ 2664000 h 266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1764" h="2664000">
                <a:moveTo>
                  <a:pt x="0" y="0"/>
                </a:moveTo>
                <a:lnTo>
                  <a:pt x="18000" y="0"/>
                </a:lnTo>
                <a:lnTo>
                  <a:pt x="18000" y="1930286"/>
                </a:lnTo>
                <a:lnTo>
                  <a:pt x="1009831" y="1930286"/>
                </a:lnTo>
                <a:lnTo>
                  <a:pt x="1141764" y="2062219"/>
                </a:lnTo>
                <a:lnTo>
                  <a:pt x="1009831" y="2194152"/>
                </a:lnTo>
                <a:lnTo>
                  <a:pt x="18000" y="2194152"/>
                </a:lnTo>
                <a:lnTo>
                  <a:pt x="18000" y="2664000"/>
                </a:lnTo>
                <a:lnTo>
                  <a:pt x="0" y="2664000"/>
                </a:lnTo>
                <a:close/>
              </a:path>
            </a:pathLst>
          </a:custGeom>
          <a:solidFill>
            <a:schemeClr val="accent2"/>
          </a:solidFill>
        </p:spPr>
        <p:txBody>
          <a:bodyPr vert="horz" wrap="square" lIns="91440" tIns="0" rIns="91440" bIns="0" rtlCol="0" anchor="ctr">
            <a:noAutofit/>
          </a:bodyPr>
          <a:lstStyle>
            <a:lvl1pPr>
              <a:defRPr lang="en-ID" sz="1000" dirty="0"/>
            </a:lvl1pPr>
          </a:lstStyle>
          <a:p>
            <a:pPr lvl="0"/>
            <a:r>
              <a:rPr lang="en-US" dirty="0"/>
              <a:t>.</a:t>
            </a:r>
            <a:endParaRPr lang="en-ID" dirty="0"/>
          </a:p>
        </p:txBody>
      </p:sp>
      <p:sp>
        <p:nvSpPr>
          <p:cNvPr id="163" name="Text Placeholder 29">
            <a:extLst>
              <a:ext uri="{FF2B5EF4-FFF2-40B4-BE49-F238E27FC236}">
                <a16:creationId xmlns:a16="http://schemas.microsoft.com/office/drawing/2014/main" id="{C5DD8546-7846-83DD-C69C-139A5A7F21FE}"/>
              </a:ext>
            </a:extLst>
          </p:cNvPr>
          <p:cNvSpPr>
            <a:spLocks noGrp="1"/>
          </p:cNvSpPr>
          <p:nvPr>
            <p:ph type="body" sz="quarter" idx="48"/>
          </p:nvPr>
        </p:nvSpPr>
        <p:spPr>
          <a:xfrm>
            <a:off x="3278904" y="1718665"/>
            <a:ext cx="1759583" cy="553099"/>
          </a:xfrm>
          <a:prstGeom prst="rect">
            <a:avLst/>
          </a:prstGeom>
        </p:spPr>
        <p:txBody>
          <a:bodyPr tIns="0" bIns="0" anchor="b">
            <a:noAutofit/>
          </a:bodyPr>
          <a:lstStyle>
            <a:lvl1pPr marL="0" indent="0" algn="l">
              <a:buNone/>
              <a:defRPr sz="1400" b="1">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
        <p:nvSpPr>
          <p:cNvPr id="164" name="Text Placeholder 29">
            <a:extLst>
              <a:ext uri="{FF2B5EF4-FFF2-40B4-BE49-F238E27FC236}">
                <a16:creationId xmlns:a16="http://schemas.microsoft.com/office/drawing/2014/main" id="{F16E4A49-2C01-191F-8326-F61D104B88EC}"/>
              </a:ext>
            </a:extLst>
          </p:cNvPr>
          <p:cNvSpPr>
            <a:spLocks noGrp="1"/>
          </p:cNvSpPr>
          <p:nvPr>
            <p:ph type="body" sz="quarter" idx="49"/>
          </p:nvPr>
        </p:nvSpPr>
        <p:spPr>
          <a:xfrm>
            <a:off x="3278904" y="2343765"/>
            <a:ext cx="1759583" cy="1141608"/>
          </a:xfrm>
          <a:prstGeom prst="rect">
            <a:avLst/>
          </a:prstGeom>
        </p:spPr>
        <p:txBody>
          <a:bodyPr tIns="0" bIns="0">
            <a:noAutofit/>
          </a:bodyPr>
          <a:lstStyle>
            <a:lvl1pPr marL="0" indent="0" algn="l">
              <a:buNone/>
              <a:defRPr sz="1200" b="0">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
        <p:nvSpPr>
          <p:cNvPr id="165" name="Text Placeholder 29">
            <a:extLst>
              <a:ext uri="{FF2B5EF4-FFF2-40B4-BE49-F238E27FC236}">
                <a16:creationId xmlns:a16="http://schemas.microsoft.com/office/drawing/2014/main" id="{B5F67B93-A329-BE6A-41F1-59E419F2B5B9}"/>
              </a:ext>
            </a:extLst>
          </p:cNvPr>
          <p:cNvSpPr>
            <a:spLocks noGrp="1"/>
          </p:cNvSpPr>
          <p:nvPr>
            <p:ph type="body" sz="quarter" idx="50" hasCustomPrompt="1"/>
          </p:nvPr>
        </p:nvSpPr>
        <p:spPr>
          <a:xfrm>
            <a:off x="3278904" y="4042675"/>
            <a:ext cx="1759583" cy="312739"/>
          </a:xfrm>
          <a:prstGeom prst="rect">
            <a:avLst/>
          </a:prstGeom>
        </p:spPr>
        <p:txBody>
          <a:bodyPr tIns="0" bIns="0" anchor="ctr">
            <a:noAutofit/>
          </a:bodyPr>
          <a:lstStyle>
            <a:lvl1pPr marL="0" indent="0" algn="l">
              <a:buNone/>
              <a:defRPr sz="1300" b="1">
                <a:solidFill>
                  <a:schemeClr val="accent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Milestone</a:t>
            </a:r>
            <a:endParaRPr lang="en-ID" dirty="0"/>
          </a:p>
        </p:txBody>
      </p:sp>
      <p:sp>
        <p:nvSpPr>
          <p:cNvPr id="6" name="Text Placeholder 5">
            <a:extLst>
              <a:ext uri="{FF2B5EF4-FFF2-40B4-BE49-F238E27FC236}">
                <a16:creationId xmlns:a16="http://schemas.microsoft.com/office/drawing/2014/main" id="{D126093C-560C-352B-BFD7-C3CC93BC36D7}"/>
              </a:ext>
            </a:extLst>
          </p:cNvPr>
          <p:cNvSpPr>
            <a:spLocks noGrp="1"/>
          </p:cNvSpPr>
          <p:nvPr>
            <p:ph type="body" sz="quarter" idx="52" hasCustomPrompt="1"/>
          </p:nvPr>
        </p:nvSpPr>
        <p:spPr>
          <a:xfrm>
            <a:off x="5262688" y="3163716"/>
            <a:ext cx="1141764" cy="2664000"/>
          </a:xfrm>
          <a:custGeom>
            <a:avLst/>
            <a:gdLst>
              <a:gd name="connsiteX0" fmla="*/ 0 w 1141764"/>
              <a:gd name="connsiteY0" fmla="*/ 0 h 2664000"/>
              <a:gd name="connsiteX1" fmla="*/ 18000 w 1141764"/>
              <a:gd name="connsiteY1" fmla="*/ 0 h 2664000"/>
              <a:gd name="connsiteX2" fmla="*/ 18000 w 1141764"/>
              <a:gd name="connsiteY2" fmla="*/ 465762 h 2664000"/>
              <a:gd name="connsiteX3" fmla="*/ 1009831 w 1141764"/>
              <a:gd name="connsiteY3" fmla="*/ 465762 h 2664000"/>
              <a:gd name="connsiteX4" fmla="*/ 1141764 w 1141764"/>
              <a:gd name="connsiteY4" fmla="*/ 597695 h 2664000"/>
              <a:gd name="connsiteX5" fmla="*/ 1009831 w 1141764"/>
              <a:gd name="connsiteY5" fmla="*/ 729628 h 2664000"/>
              <a:gd name="connsiteX6" fmla="*/ 18000 w 1141764"/>
              <a:gd name="connsiteY6" fmla="*/ 729628 h 2664000"/>
              <a:gd name="connsiteX7" fmla="*/ 18000 w 1141764"/>
              <a:gd name="connsiteY7" fmla="*/ 2664000 h 2664000"/>
              <a:gd name="connsiteX8" fmla="*/ 0 w 1141764"/>
              <a:gd name="connsiteY8" fmla="*/ 2664000 h 266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1764" h="2664000">
                <a:moveTo>
                  <a:pt x="0" y="0"/>
                </a:moveTo>
                <a:lnTo>
                  <a:pt x="18000" y="0"/>
                </a:lnTo>
                <a:lnTo>
                  <a:pt x="18000" y="465762"/>
                </a:lnTo>
                <a:lnTo>
                  <a:pt x="1009831" y="465762"/>
                </a:lnTo>
                <a:lnTo>
                  <a:pt x="1141764" y="597695"/>
                </a:lnTo>
                <a:lnTo>
                  <a:pt x="1009831" y="729628"/>
                </a:lnTo>
                <a:lnTo>
                  <a:pt x="18000" y="729628"/>
                </a:lnTo>
                <a:lnTo>
                  <a:pt x="18000" y="2664000"/>
                </a:lnTo>
                <a:lnTo>
                  <a:pt x="0" y="2664000"/>
                </a:lnTo>
                <a:close/>
              </a:path>
            </a:pathLst>
          </a:custGeom>
          <a:solidFill>
            <a:schemeClr val="accent2"/>
          </a:solidFill>
        </p:spPr>
        <p:txBody>
          <a:bodyPr vert="horz" wrap="square" lIns="91440" tIns="0" rIns="91440" bIns="0" rtlCol="0" anchor="ctr">
            <a:noAutofit/>
          </a:bodyPr>
          <a:lstStyle>
            <a:lvl1pPr>
              <a:defRPr lang="en-ID" sz="1000" dirty="0"/>
            </a:lvl1pPr>
          </a:lstStyle>
          <a:p>
            <a:pPr lvl="0"/>
            <a:r>
              <a:rPr lang="en-US" dirty="0"/>
              <a:t>.</a:t>
            </a:r>
            <a:endParaRPr lang="en-ID" dirty="0"/>
          </a:p>
        </p:txBody>
      </p:sp>
      <p:sp>
        <p:nvSpPr>
          <p:cNvPr id="168" name="Text Placeholder 29">
            <a:extLst>
              <a:ext uri="{FF2B5EF4-FFF2-40B4-BE49-F238E27FC236}">
                <a16:creationId xmlns:a16="http://schemas.microsoft.com/office/drawing/2014/main" id="{48A5C6E0-43E1-EBAC-3627-302E662E8650}"/>
              </a:ext>
            </a:extLst>
          </p:cNvPr>
          <p:cNvSpPr>
            <a:spLocks noGrp="1"/>
          </p:cNvSpPr>
          <p:nvPr>
            <p:ph type="body" sz="quarter" idx="53"/>
          </p:nvPr>
        </p:nvSpPr>
        <p:spPr>
          <a:xfrm>
            <a:off x="5467511" y="4043826"/>
            <a:ext cx="1759583" cy="553099"/>
          </a:xfrm>
          <a:prstGeom prst="rect">
            <a:avLst/>
          </a:prstGeom>
        </p:spPr>
        <p:txBody>
          <a:bodyPr tIns="0" bIns="0" anchor="b">
            <a:noAutofit/>
          </a:bodyPr>
          <a:lstStyle>
            <a:lvl1pPr marL="0" indent="0" algn="l">
              <a:buNone/>
              <a:defRPr sz="1400" b="1">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
        <p:nvSpPr>
          <p:cNvPr id="169" name="Text Placeholder 29">
            <a:extLst>
              <a:ext uri="{FF2B5EF4-FFF2-40B4-BE49-F238E27FC236}">
                <a16:creationId xmlns:a16="http://schemas.microsoft.com/office/drawing/2014/main" id="{92ADEB34-3562-FF59-B5E4-127C5221B69D}"/>
              </a:ext>
            </a:extLst>
          </p:cNvPr>
          <p:cNvSpPr>
            <a:spLocks noGrp="1"/>
          </p:cNvSpPr>
          <p:nvPr>
            <p:ph type="body" sz="quarter" idx="54"/>
          </p:nvPr>
        </p:nvSpPr>
        <p:spPr>
          <a:xfrm>
            <a:off x="5467511" y="4668926"/>
            <a:ext cx="1759583" cy="1141608"/>
          </a:xfrm>
          <a:prstGeom prst="rect">
            <a:avLst/>
          </a:prstGeom>
        </p:spPr>
        <p:txBody>
          <a:bodyPr tIns="0" bIns="0">
            <a:noAutofit/>
          </a:bodyPr>
          <a:lstStyle>
            <a:lvl1pPr marL="0" indent="0" algn="l">
              <a:buNone/>
              <a:defRPr sz="1200" b="0">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
        <p:nvSpPr>
          <p:cNvPr id="170" name="Text Placeholder 29">
            <a:extLst>
              <a:ext uri="{FF2B5EF4-FFF2-40B4-BE49-F238E27FC236}">
                <a16:creationId xmlns:a16="http://schemas.microsoft.com/office/drawing/2014/main" id="{AEB128F4-BE54-8A4E-8B71-C822615400B1}"/>
              </a:ext>
            </a:extLst>
          </p:cNvPr>
          <p:cNvSpPr>
            <a:spLocks noGrp="1"/>
          </p:cNvSpPr>
          <p:nvPr>
            <p:ph type="body" sz="quarter" idx="55" hasCustomPrompt="1"/>
          </p:nvPr>
        </p:nvSpPr>
        <p:spPr>
          <a:xfrm>
            <a:off x="5467511" y="3163716"/>
            <a:ext cx="1759583" cy="312739"/>
          </a:xfrm>
          <a:prstGeom prst="rect">
            <a:avLst/>
          </a:prstGeom>
        </p:spPr>
        <p:txBody>
          <a:bodyPr tIns="0" bIns="0" anchor="ctr">
            <a:noAutofit/>
          </a:bodyPr>
          <a:lstStyle>
            <a:lvl1pPr marL="0" indent="0" algn="l">
              <a:buNone/>
              <a:defRPr sz="1300" b="1">
                <a:solidFill>
                  <a:schemeClr val="accent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Milestone</a:t>
            </a:r>
            <a:endParaRPr lang="en-ID" dirty="0"/>
          </a:p>
        </p:txBody>
      </p:sp>
      <p:sp>
        <p:nvSpPr>
          <p:cNvPr id="7" name="Text Placeholder 6">
            <a:extLst>
              <a:ext uri="{FF2B5EF4-FFF2-40B4-BE49-F238E27FC236}">
                <a16:creationId xmlns:a16="http://schemas.microsoft.com/office/drawing/2014/main" id="{4529A5CA-6490-C09D-8035-8669A156943B}"/>
              </a:ext>
            </a:extLst>
          </p:cNvPr>
          <p:cNvSpPr>
            <a:spLocks noGrp="1"/>
          </p:cNvSpPr>
          <p:nvPr>
            <p:ph type="body" sz="quarter" idx="57" hasCustomPrompt="1"/>
          </p:nvPr>
        </p:nvSpPr>
        <p:spPr>
          <a:xfrm>
            <a:off x="7451295" y="1699192"/>
            <a:ext cx="1141764" cy="2664000"/>
          </a:xfrm>
          <a:custGeom>
            <a:avLst/>
            <a:gdLst>
              <a:gd name="connsiteX0" fmla="*/ 0 w 1141764"/>
              <a:gd name="connsiteY0" fmla="*/ 0 h 2664000"/>
              <a:gd name="connsiteX1" fmla="*/ 18000 w 1141764"/>
              <a:gd name="connsiteY1" fmla="*/ 0 h 2664000"/>
              <a:gd name="connsiteX2" fmla="*/ 18000 w 1141764"/>
              <a:gd name="connsiteY2" fmla="*/ 1930286 h 2664000"/>
              <a:gd name="connsiteX3" fmla="*/ 1009831 w 1141764"/>
              <a:gd name="connsiteY3" fmla="*/ 1930286 h 2664000"/>
              <a:gd name="connsiteX4" fmla="*/ 1141764 w 1141764"/>
              <a:gd name="connsiteY4" fmla="*/ 2062219 h 2664000"/>
              <a:gd name="connsiteX5" fmla="*/ 1009831 w 1141764"/>
              <a:gd name="connsiteY5" fmla="*/ 2194152 h 2664000"/>
              <a:gd name="connsiteX6" fmla="*/ 18000 w 1141764"/>
              <a:gd name="connsiteY6" fmla="*/ 2194152 h 2664000"/>
              <a:gd name="connsiteX7" fmla="*/ 18000 w 1141764"/>
              <a:gd name="connsiteY7" fmla="*/ 2664000 h 2664000"/>
              <a:gd name="connsiteX8" fmla="*/ 0 w 1141764"/>
              <a:gd name="connsiteY8" fmla="*/ 2664000 h 266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1764" h="2664000">
                <a:moveTo>
                  <a:pt x="0" y="0"/>
                </a:moveTo>
                <a:lnTo>
                  <a:pt x="18000" y="0"/>
                </a:lnTo>
                <a:lnTo>
                  <a:pt x="18000" y="1930286"/>
                </a:lnTo>
                <a:lnTo>
                  <a:pt x="1009831" y="1930286"/>
                </a:lnTo>
                <a:lnTo>
                  <a:pt x="1141764" y="2062219"/>
                </a:lnTo>
                <a:lnTo>
                  <a:pt x="1009831" y="2194152"/>
                </a:lnTo>
                <a:lnTo>
                  <a:pt x="18000" y="2194152"/>
                </a:lnTo>
                <a:lnTo>
                  <a:pt x="18000" y="2664000"/>
                </a:lnTo>
                <a:lnTo>
                  <a:pt x="0" y="2664000"/>
                </a:lnTo>
                <a:close/>
              </a:path>
            </a:pathLst>
          </a:custGeom>
          <a:solidFill>
            <a:schemeClr val="accent2"/>
          </a:solidFill>
        </p:spPr>
        <p:txBody>
          <a:bodyPr vert="horz" wrap="square" lIns="91440" tIns="0" rIns="91440" bIns="0" rtlCol="0" anchor="ctr">
            <a:noAutofit/>
          </a:bodyPr>
          <a:lstStyle>
            <a:lvl1pPr>
              <a:defRPr lang="en-ID" sz="1000" dirty="0"/>
            </a:lvl1pPr>
          </a:lstStyle>
          <a:p>
            <a:pPr lvl="0"/>
            <a:r>
              <a:rPr lang="en-US" dirty="0"/>
              <a:t>.</a:t>
            </a:r>
            <a:endParaRPr lang="en-ID" dirty="0"/>
          </a:p>
        </p:txBody>
      </p:sp>
      <p:sp>
        <p:nvSpPr>
          <p:cNvPr id="173" name="Text Placeholder 29">
            <a:extLst>
              <a:ext uri="{FF2B5EF4-FFF2-40B4-BE49-F238E27FC236}">
                <a16:creationId xmlns:a16="http://schemas.microsoft.com/office/drawing/2014/main" id="{F761310B-EE7F-0F87-C86E-E6D63D440E48}"/>
              </a:ext>
            </a:extLst>
          </p:cNvPr>
          <p:cNvSpPr>
            <a:spLocks noGrp="1"/>
          </p:cNvSpPr>
          <p:nvPr>
            <p:ph type="body" sz="quarter" idx="58"/>
          </p:nvPr>
        </p:nvSpPr>
        <p:spPr>
          <a:xfrm>
            <a:off x="7656118" y="1718665"/>
            <a:ext cx="1759583" cy="553099"/>
          </a:xfrm>
          <a:prstGeom prst="rect">
            <a:avLst/>
          </a:prstGeom>
        </p:spPr>
        <p:txBody>
          <a:bodyPr tIns="0" bIns="0" anchor="b">
            <a:noAutofit/>
          </a:bodyPr>
          <a:lstStyle>
            <a:lvl1pPr marL="0" indent="0" algn="l">
              <a:buNone/>
              <a:defRPr sz="1400" b="1">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
        <p:nvSpPr>
          <p:cNvPr id="174" name="Text Placeholder 29">
            <a:extLst>
              <a:ext uri="{FF2B5EF4-FFF2-40B4-BE49-F238E27FC236}">
                <a16:creationId xmlns:a16="http://schemas.microsoft.com/office/drawing/2014/main" id="{22D679C5-9724-078D-4FB9-33695B27C36A}"/>
              </a:ext>
            </a:extLst>
          </p:cNvPr>
          <p:cNvSpPr>
            <a:spLocks noGrp="1"/>
          </p:cNvSpPr>
          <p:nvPr>
            <p:ph type="body" sz="quarter" idx="59"/>
          </p:nvPr>
        </p:nvSpPr>
        <p:spPr>
          <a:xfrm>
            <a:off x="7656118" y="2343765"/>
            <a:ext cx="1759583" cy="1141608"/>
          </a:xfrm>
          <a:prstGeom prst="rect">
            <a:avLst/>
          </a:prstGeom>
        </p:spPr>
        <p:txBody>
          <a:bodyPr tIns="0" bIns="0">
            <a:noAutofit/>
          </a:bodyPr>
          <a:lstStyle>
            <a:lvl1pPr marL="0" indent="0" algn="l">
              <a:buNone/>
              <a:defRPr sz="1200" b="0">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
        <p:nvSpPr>
          <p:cNvPr id="175" name="Text Placeholder 29">
            <a:extLst>
              <a:ext uri="{FF2B5EF4-FFF2-40B4-BE49-F238E27FC236}">
                <a16:creationId xmlns:a16="http://schemas.microsoft.com/office/drawing/2014/main" id="{6B7B7D1C-51CE-D9FF-4225-896F49CA329F}"/>
              </a:ext>
            </a:extLst>
          </p:cNvPr>
          <p:cNvSpPr>
            <a:spLocks noGrp="1"/>
          </p:cNvSpPr>
          <p:nvPr>
            <p:ph type="body" sz="quarter" idx="60" hasCustomPrompt="1"/>
          </p:nvPr>
        </p:nvSpPr>
        <p:spPr>
          <a:xfrm>
            <a:off x="7656118" y="4042675"/>
            <a:ext cx="1759583" cy="312739"/>
          </a:xfrm>
          <a:prstGeom prst="rect">
            <a:avLst/>
          </a:prstGeom>
        </p:spPr>
        <p:txBody>
          <a:bodyPr tIns="0" bIns="0" anchor="ctr">
            <a:noAutofit/>
          </a:bodyPr>
          <a:lstStyle>
            <a:lvl1pPr marL="0" indent="0" algn="l">
              <a:buNone/>
              <a:defRPr sz="1300" b="1">
                <a:solidFill>
                  <a:schemeClr val="accent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Milestone</a:t>
            </a:r>
            <a:endParaRPr lang="en-ID" dirty="0"/>
          </a:p>
        </p:txBody>
      </p:sp>
      <p:sp>
        <p:nvSpPr>
          <p:cNvPr id="9" name="Text Placeholder 8">
            <a:extLst>
              <a:ext uri="{FF2B5EF4-FFF2-40B4-BE49-F238E27FC236}">
                <a16:creationId xmlns:a16="http://schemas.microsoft.com/office/drawing/2014/main" id="{7D41E683-1A91-BE24-5ADB-99D8017A12D9}"/>
              </a:ext>
            </a:extLst>
          </p:cNvPr>
          <p:cNvSpPr>
            <a:spLocks noGrp="1"/>
          </p:cNvSpPr>
          <p:nvPr>
            <p:ph type="body" sz="quarter" idx="62" hasCustomPrompt="1"/>
          </p:nvPr>
        </p:nvSpPr>
        <p:spPr>
          <a:xfrm>
            <a:off x="9639902" y="3163716"/>
            <a:ext cx="1141764" cy="2664000"/>
          </a:xfrm>
          <a:custGeom>
            <a:avLst/>
            <a:gdLst>
              <a:gd name="connsiteX0" fmla="*/ 0 w 1141764"/>
              <a:gd name="connsiteY0" fmla="*/ 0 h 2664000"/>
              <a:gd name="connsiteX1" fmla="*/ 18000 w 1141764"/>
              <a:gd name="connsiteY1" fmla="*/ 0 h 2664000"/>
              <a:gd name="connsiteX2" fmla="*/ 18000 w 1141764"/>
              <a:gd name="connsiteY2" fmla="*/ 465762 h 2664000"/>
              <a:gd name="connsiteX3" fmla="*/ 1009831 w 1141764"/>
              <a:gd name="connsiteY3" fmla="*/ 465762 h 2664000"/>
              <a:gd name="connsiteX4" fmla="*/ 1141764 w 1141764"/>
              <a:gd name="connsiteY4" fmla="*/ 597695 h 2664000"/>
              <a:gd name="connsiteX5" fmla="*/ 1009831 w 1141764"/>
              <a:gd name="connsiteY5" fmla="*/ 729628 h 2664000"/>
              <a:gd name="connsiteX6" fmla="*/ 18000 w 1141764"/>
              <a:gd name="connsiteY6" fmla="*/ 729628 h 2664000"/>
              <a:gd name="connsiteX7" fmla="*/ 18000 w 1141764"/>
              <a:gd name="connsiteY7" fmla="*/ 2664000 h 2664000"/>
              <a:gd name="connsiteX8" fmla="*/ 0 w 1141764"/>
              <a:gd name="connsiteY8" fmla="*/ 2664000 h 266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1764" h="2664000">
                <a:moveTo>
                  <a:pt x="0" y="0"/>
                </a:moveTo>
                <a:lnTo>
                  <a:pt x="18000" y="0"/>
                </a:lnTo>
                <a:lnTo>
                  <a:pt x="18000" y="465762"/>
                </a:lnTo>
                <a:lnTo>
                  <a:pt x="1009831" y="465762"/>
                </a:lnTo>
                <a:lnTo>
                  <a:pt x="1141764" y="597695"/>
                </a:lnTo>
                <a:lnTo>
                  <a:pt x="1009831" y="729628"/>
                </a:lnTo>
                <a:lnTo>
                  <a:pt x="18000" y="729628"/>
                </a:lnTo>
                <a:lnTo>
                  <a:pt x="18000" y="2664000"/>
                </a:lnTo>
                <a:lnTo>
                  <a:pt x="0" y="2664000"/>
                </a:lnTo>
                <a:close/>
              </a:path>
            </a:pathLst>
          </a:custGeom>
          <a:solidFill>
            <a:schemeClr val="accent2"/>
          </a:solidFill>
        </p:spPr>
        <p:txBody>
          <a:bodyPr vert="horz" wrap="square" lIns="91440" tIns="0" rIns="91440" bIns="0" rtlCol="0" anchor="ctr">
            <a:noAutofit/>
          </a:bodyPr>
          <a:lstStyle>
            <a:lvl1pPr>
              <a:defRPr lang="en-ID" sz="1000" dirty="0"/>
            </a:lvl1pPr>
          </a:lstStyle>
          <a:p>
            <a:pPr lvl="0"/>
            <a:r>
              <a:rPr lang="en-US" dirty="0"/>
              <a:t>.</a:t>
            </a:r>
            <a:endParaRPr lang="en-ID" dirty="0"/>
          </a:p>
        </p:txBody>
      </p:sp>
      <p:sp>
        <p:nvSpPr>
          <p:cNvPr id="178" name="Text Placeholder 29">
            <a:extLst>
              <a:ext uri="{FF2B5EF4-FFF2-40B4-BE49-F238E27FC236}">
                <a16:creationId xmlns:a16="http://schemas.microsoft.com/office/drawing/2014/main" id="{C9739B77-26F8-B08C-60D1-B8A8F10A4102}"/>
              </a:ext>
            </a:extLst>
          </p:cNvPr>
          <p:cNvSpPr>
            <a:spLocks noGrp="1"/>
          </p:cNvSpPr>
          <p:nvPr>
            <p:ph type="body" sz="quarter" idx="63"/>
          </p:nvPr>
        </p:nvSpPr>
        <p:spPr>
          <a:xfrm>
            <a:off x="9844725" y="4043826"/>
            <a:ext cx="1759583" cy="553099"/>
          </a:xfrm>
          <a:prstGeom prst="rect">
            <a:avLst/>
          </a:prstGeom>
        </p:spPr>
        <p:txBody>
          <a:bodyPr tIns="0" bIns="0" anchor="b">
            <a:noAutofit/>
          </a:bodyPr>
          <a:lstStyle>
            <a:lvl1pPr marL="0" indent="0" algn="l">
              <a:buNone/>
              <a:defRPr sz="1400" b="1">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
        <p:nvSpPr>
          <p:cNvPr id="179" name="Text Placeholder 29">
            <a:extLst>
              <a:ext uri="{FF2B5EF4-FFF2-40B4-BE49-F238E27FC236}">
                <a16:creationId xmlns:a16="http://schemas.microsoft.com/office/drawing/2014/main" id="{58402617-6AC8-711D-F79A-1D2968B5E9FF}"/>
              </a:ext>
            </a:extLst>
          </p:cNvPr>
          <p:cNvSpPr>
            <a:spLocks noGrp="1"/>
          </p:cNvSpPr>
          <p:nvPr>
            <p:ph type="body" sz="quarter" idx="64"/>
          </p:nvPr>
        </p:nvSpPr>
        <p:spPr>
          <a:xfrm>
            <a:off x="9844725" y="4668926"/>
            <a:ext cx="1759583" cy="1141608"/>
          </a:xfrm>
          <a:prstGeom prst="rect">
            <a:avLst/>
          </a:prstGeom>
        </p:spPr>
        <p:txBody>
          <a:bodyPr tIns="0" bIns="0">
            <a:noAutofit/>
          </a:bodyPr>
          <a:lstStyle>
            <a:lvl1pPr marL="0" indent="0" algn="l">
              <a:buNone/>
              <a:defRPr sz="1200" b="0">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
        <p:nvSpPr>
          <p:cNvPr id="180" name="Text Placeholder 29">
            <a:extLst>
              <a:ext uri="{FF2B5EF4-FFF2-40B4-BE49-F238E27FC236}">
                <a16:creationId xmlns:a16="http://schemas.microsoft.com/office/drawing/2014/main" id="{EEF0B2A5-748A-C294-5F9B-7654A8F55050}"/>
              </a:ext>
            </a:extLst>
          </p:cNvPr>
          <p:cNvSpPr>
            <a:spLocks noGrp="1"/>
          </p:cNvSpPr>
          <p:nvPr>
            <p:ph type="body" sz="quarter" idx="65" hasCustomPrompt="1"/>
          </p:nvPr>
        </p:nvSpPr>
        <p:spPr>
          <a:xfrm>
            <a:off x="9844725" y="3163716"/>
            <a:ext cx="1759583" cy="312739"/>
          </a:xfrm>
          <a:prstGeom prst="rect">
            <a:avLst/>
          </a:prstGeom>
        </p:spPr>
        <p:txBody>
          <a:bodyPr tIns="0" bIns="0" anchor="ctr">
            <a:noAutofit/>
          </a:bodyPr>
          <a:lstStyle>
            <a:lvl1pPr marL="0" indent="0" algn="l">
              <a:buNone/>
              <a:defRPr sz="1300" b="1">
                <a:solidFill>
                  <a:schemeClr val="accent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Milestone</a:t>
            </a:r>
            <a:endParaRPr lang="en-ID" dirty="0"/>
          </a:p>
        </p:txBody>
      </p:sp>
    </p:spTree>
    <p:extLst>
      <p:ext uri="{BB962C8B-B14F-4D97-AF65-F5344CB8AC3E}">
        <p14:creationId xmlns:p14="http://schemas.microsoft.com/office/powerpoint/2010/main" val="1984547406"/>
      </p:ext>
    </p:extLst>
  </p:cSld>
  <p:clrMapOvr>
    <a:masterClrMapping/>
  </p:clrMapOvr>
  <p:extLst>
    <p:ext uri="{DCECCB84-F9BA-43D5-87BE-67443E8EF086}">
      <p15:sldGuideLst xmlns:p15="http://schemas.microsoft.com/office/powerpoint/2012/main"/>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meline I60V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36477C-8D55-B4B8-85DD-DAF85A20D8C5}"/>
              </a:ext>
            </a:extLst>
          </p:cNvPr>
          <p:cNvSpPr>
            <a:spLocks noGrp="1"/>
          </p:cNvSpPr>
          <p:nvPr>
            <p:ph type="title"/>
          </p:nvPr>
        </p:nvSpPr>
        <p:spPr>
          <a:xfrm>
            <a:off x="731443" y="586105"/>
            <a:ext cx="10873182" cy="709295"/>
          </a:xfrm>
        </p:spPr>
        <p:txBody>
          <a:bodyPr anchor="t">
            <a:noAutofit/>
          </a:bodyPr>
          <a:lstStyle>
            <a:lvl1pPr>
              <a:defRPr>
                <a:solidFill>
                  <a:schemeClr val="tx1"/>
                </a:solidFill>
              </a:defRPr>
            </a:lvl1pPr>
          </a:lstStyle>
          <a:p>
            <a:r>
              <a:rPr lang="en-US" dirty="0"/>
              <a:t>Click to edit Master title style</a:t>
            </a:r>
            <a:endParaRPr lang="en-ID" dirty="0"/>
          </a:p>
        </p:txBody>
      </p:sp>
      <p:sp>
        <p:nvSpPr>
          <p:cNvPr id="11" name="Slide Number Placeholder 5">
            <a:extLst>
              <a:ext uri="{FF2B5EF4-FFF2-40B4-BE49-F238E27FC236}">
                <a16:creationId xmlns:a16="http://schemas.microsoft.com/office/drawing/2014/main" id="{752E3F75-A181-1CEF-4892-A00A828F0DEC}"/>
              </a:ext>
            </a:extLst>
          </p:cNvPr>
          <p:cNvSpPr>
            <a:spLocks noGrp="1"/>
          </p:cNvSpPr>
          <p:nvPr>
            <p:ph type="sldNum" sz="quarter" idx="4"/>
          </p:nvPr>
        </p:nvSpPr>
        <p:spPr>
          <a:xfrm>
            <a:off x="11058525" y="6409951"/>
            <a:ext cx="546100" cy="273799"/>
          </a:xfrm>
          <a:prstGeom prst="rect">
            <a:avLst/>
          </a:prstGeom>
        </p:spPr>
        <p:txBody>
          <a:bodyPr vert="horz" lIns="91440" tIns="45720" rIns="91440" bIns="45720" rtlCol="0" anchor="b"/>
          <a:lstStyle>
            <a:lvl1pPr algn="r">
              <a:defRPr sz="1200">
                <a:solidFill>
                  <a:schemeClr val="tx1"/>
                </a:solidFill>
                <a:latin typeface="+mn-lt"/>
              </a:defRPr>
            </a:lvl1pPr>
          </a:lstStyle>
          <a:p>
            <a:fld id="{5E0C3BBE-9543-48E5-A6E1-C646F9A01966}" type="slidenum">
              <a:rPr lang="en-ID" smtClean="0"/>
              <a:pPr/>
              <a:t>‹#›</a:t>
            </a:fld>
            <a:endParaRPr lang="en-ID" dirty="0"/>
          </a:p>
        </p:txBody>
      </p:sp>
      <p:cxnSp>
        <p:nvCxnSpPr>
          <p:cNvPr id="16" name="Straight Connector 15">
            <a:extLst>
              <a:ext uri="{FF2B5EF4-FFF2-40B4-BE49-F238E27FC236}">
                <a16:creationId xmlns:a16="http://schemas.microsoft.com/office/drawing/2014/main" id="{0657BBCF-CA9E-FB2C-CA76-82D2795FF965}"/>
              </a:ext>
            </a:extLst>
          </p:cNvPr>
          <p:cNvCxnSpPr>
            <a:cxnSpLocks/>
          </p:cNvCxnSpPr>
          <p:nvPr userDrawn="1"/>
        </p:nvCxnSpPr>
        <p:spPr>
          <a:xfrm>
            <a:off x="587375" y="585690"/>
            <a:ext cx="0" cy="709710"/>
          </a:xfrm>
          <a:prstGeom prst="line">
            <a:avLst/>
          </a:prstGeom>
          <a:ln w="317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1" name="Footer Placeholder 4">
            <a:extLst>
              <a:ext uri="{FF2B5EF4-FFF2-40B4-BE49-F238E27FC236}">
                <a16:creationId xmlns:a16="http://schemas.microsoft.com/office/drawing/2014/main" id="{FC465D62-3382-034B-3BC4-9FA6DDBCBF3D}"/>
              </a:ext>
            </a:extLst>
          </p:cNvPr>
          <p:cNvSpPr>
            <a:spLocks noGrp="1"/>
          </p:cNvSpPr>
          <p:nvPr>
            <p:ph type="ftr" sz="quarter" idx="3"/>
          </p:nvPr>
        </p:nvSpPr>
        <p:spPr>
          <a:xfrm>
            <a:off x="584200" y="6364288"/>
            <a:ext cx="5511800" cy="365125"/>
          </a:xfrm>
          <a:prstGeom prst="rect">
            <a:avLst/>
          </a:prstGeom>
        </p:spPr>
        <p:txBody>
          <a:bodyPr vert="horz" lIns="91440" tIns="45720" rIns="91440" bIns="45720" rtlCol="0" anchor="ctr"/>
          <a:lstStyle>
            <a:lvl1pPr algn="l">
              <a:defRPr lang="en-GB" sz="1200">
                <a:solidFill>
                  <a:schemeClr val="tx1"/>
                </a:solidFill>
              </a:defRPr>
            </a:lvl1pPr>
          </a:lstStyle>
          <a:p>
            <a:r>
              <a:rPr lang="en-US"/>
              <a:t>PRESENTATION TITLE</a:t>
            </a:r>
            <a:endParaRPr lang="en-US" dirty="0"/>
          </a:p>
        </p:txBody>
      </p:sp>
      <p:sp>
        <p:nvSpPr>
          <p:cNvPr id="3" name="Rectangle 2">
            <a:extLst>
              <a:ext uri="{FF2B5EF4-FFF2-40B4-BE49-F238E27FC236}">
                <a16:creationId xmlns:a16="http://schemas.microsoft.com/office/drawing/2014/main" id="{DF3E35AF-2434-732B-7077-725C8432F6CD}"/>
              </a:ext>
            </a:extLst>
          </p:cNvPr>
          <p:cNvSpPr/>
          <p:nvPr userDrawn="1"/>
        </p:nvSpPr>
        <p:spPr>
          <a:xfrm rot="5400000">
            <a:off x="6337263" y="-2030450"/>
            <a:ext cx="117475" cy="1159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34" name="Text Placeholder 33">
            <a:extLst>
              <a:ext uri="{FF2B5EF4-FFF2-40B4-BE49-F238E27FC236}">
                <a16:creationId xmlns:a16="http://schemas.microsoft.com/office/drawing/2014/main" id="{EC45824E-FA98-3F48-43A4-48FA0DA290D3}"/>
              </a:ext>
            </a:extLst>
          </p:cNvPr>
          <p:cNvSpPr>
            <a:spLocks noGrp="1"/>
          </p:cNvSpPr>
          <p:nvPr>
            <p:ph type="body" sz="quarter" idx="41" hasCustomPrompt="1"/>
          </p:nvPr>
        </p:nvSpPr>
        <p:spPr>
          <a:xfrm>
            <a:off x="885474" y="3163716"/>
            <a:ext cx="1141764" cy="2664000"/>
          </a:xfrm>
          <a:custGeom>
            <a:avLst/>
            <a:gdLst>
              <a:gd name="connsiteX0" fmla="*/ 0 w 1141764"/>
              <a:gd name="connsiteY0" fmla="*/ 0 h 2664000"/>
              <a:gd name="connsiteX1" fmla="*/ 18000 w 1141764"/>
              <a:gd name="connsiteY1" fmla="*/ 0 h 2664000"/>
              <a:gd name="connsiteX2" fmla="*/ 18000 w 1141764"/>
              <a:gd name="connsiteY2" fmla="*/ 465762 h 2664000"/>
              <a:gd name="connsiteX3" fmla="*/ 1009831 w 1141764"/>
              <a:gd name="connsiteY3" fmla="*/ 465762 h 2664000"/>
              <a:gd name="connsiteX4" fmla="*/ 1141764 w 1141764"/>
              <a:gd name="connsiteY4" fmla="*/ 597695 h 2664000"/>
              <a:gd name="connsiteX5" fmla="*/ 1009831 w 1141764"/>
              <a:gd name="connsiteY5" fmla="*/ 729628 h 2664000"/>
              <a:gd name="connsiteX6" fmla="*/ 18000 w 1141764"/>
              <a:gd name="connsiteY6" fmla="*/ 729628 h 2664000"/>
              <a:gd name="connsiteX7" fmla="*/ 18000 w 1141764"/>
              <a:gd name="connsiteY7" fmla="*/ 2664000 h 2664000"/>
              <a:gd name="connsiteX8" fmla="*/ 0 w 1141764"/>
              <a:gd name="connsiteY8" fmla="*/ 2664000 h 266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1764" h="2664000">
                <a:moveTo>
                  <a:pt x="0" y="0"/>
                </a:moveTo>
                <a:lnTo>
                  <a:pt x="18000" y="0"/>
                </a:lnTo>
                <a:lnTo>
                  <a:pt x="18000" y="465762"/>
                </a:lnTo>
                <a:lnTo>
                  <a:pt x="1009831" y="465762"/>
                </a:lnTo>
                <a:lnTo>
                  <a:pt x="1141764" y="597695"/>
                </a:lnTo>
                <a:lnTo>
                  <a:pt x="1009831" y="729628"/>
                </a:lnTo>
                <a:lnTo>
                  <a:pt x="18000" y="729628"/>
                </a:lnTo>
                <a:lnTo>
                  <a:pt x="18000" y="2664000"/>
                </a:lnTo>
                <a:lnTo>
                  <a:pt x="0" y="2664000"/>
                </a:lnTo>
                <a:close/>
              </a:path>
            </a:pathLst>
          </a:custGeom>
          <a:solidFill>
            <a:schemeClr val="accent2"/>
          </a:solidFill>
        </p:spPr>
        <p:txBody>
          <a:bodyPr vert="horz" wrap="square" lIns="91440" tIns="0" rIns="91440" bIns="0" rtlCol="0" anchor="ctr">
            <a:noAutofit/>
          </a:bodyPr>
          <a:lstStyle>
            <a:lvl1pPr>
              <a:defRPr lang="en-ID" sz="1000" dirty="0"/>
            </a:lvl1pPr>
          </a:lstStyle>
          <a:p>
            <a:pPr lvl="0"/>
            <a:r>
              <a:rPr lang="en-US" dirty="0"/>
              <a:t>.</a:t>
            </a:r>
            <a:endParaRPr lang="en-ID" dirty="0"/>
          </a:p>
        </p:txBody>
      </p:sp>
      <p:sp>
        <p:nvSpPr>
          <p:cNvPr id="37" name="Text Placeholder 29">
            <a:extLst>
              <a:ext uri="{FF2B5EF4-FFF2-40B4-BE49-F238E27FC236}">
                <a16:creationId xmlns:a16="http://schemas.microsoft.com/office/drawing/2014/main" id="{7014ED8C-D9A2-3233-BF99-B959865B48B9}"/>
              </a:ext>
            </a:extLst>
          </p:cNvPr>
          <p:cNvSpPr>
            <a:spLocks noGrp="1"/>
          </p:cNvSpPr>
          <p:nvPr>
            <p:ph type="body" sz="quarter" idx="43"/>
          </p:nvPr>
        </p:nvSpPr>
        <p:spPr>
          <a:xfrm>
            <a:off x="1090297" y="4043826"/>
            <a:ext cx="1524316" cy="553099"/>
          </a:xfrm>
          <a:prstGeom prst="rect">
            <a:avLst/>
          </a:prstGeom>
        </p:spPr>
        <p:txBody>
          <a:bodyPr tIns="0" bIns="0" anchor="b">
            <a:noAutofit/>
          </a:bodyPr>
          <a:lstStyle>
            <a:lvl1pPr marL="0" indent="0" algn="l">
              <a:buNone/>
              <a:defRPr sz="1400" b="1">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a:t>
            </a:r>
            <a:endParaRPr lang="en-ID" dirty="0"/>
          </a:p>
        </p:txBody>
      </p:sp>
      <p:sp>
        <p:nvSpPr>
          <p:cNvPr id="38" name="Text Placeholder 29">
            <a:extLst>
              <a:ext uri="{FF2B5EF4-FFF2-40B4-BE49-F238E27FC236}">
                <a16:creationId xmlns:a16="http://schemas.microsoft.com/office/drawing/2014/main" id="{27A02D2A-8972-F536-0B27-7D6428470586}"/>
              </a:ext>
            </a:extLst>
          </p:cNvPr>
          <p:cNvSpPr>
            <a:spLocks noGrp="1"/>
          </p:cNvSpPr>
          <p:nvPr>
            <p:ph type="body" sz="quarter" idx="44"/>
          </p:nvPr>
        </p:nvSpPr>
        <p:spPr>
          <a:xfrm>
            <a:off x="1090297" y="4668926"/>
            <a:ext cx="1524316" cy="1141608"/>
          </a:xfrm>
          <a:prstGeom prst="rect">
            <a:avLst/>
          </a:prstGeom>
        </p:spPr>
        <p:txBody>
          <a:bodyPr tIns="0" bIns="0">
            <a:noAutofit/>
          </a:bodyPr>
          <a:lstStyle>
            <a:lvl1pPr marL="0" indent="0" algn="l">
              <a:buNone/>
              <a:defRPr sz="1200" b="0">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
        <p:nvSpPr>
          <p:cNvPr id="40" name="Text Placeholder 29">
            <a:extLst>
              <a:ext uri="{FF2B5EF4-FFF2-40B4-BE49-F238E27FC236}">
                <a16:creationId xmlns:a16="http://schemas.microsoft.com/office/drawing/2014/main" id="{5C686B82-2E00-D61D-3AA1-3461944BF439}"/>
              </a:ext>
            </a:extLst>
          </p:cNvPr>
          <p:cNvSpPr>
            <a:spLocks noGrp="1"/>
          </p:cNvSpPr>
          <p:nvPr>
            <p:ph type="body" sz="quarter" idx="45" hasCustomPrompt="1"/>
          </p:nvPr>
        </p:nvSpPr>
        <p:spPr>
          <a:xfrm>
            <a:off x="1090297" y="3163716"/>
            <a:ext cx="1524316" cy="312739"/>
          </a:xfrm>
          <a:prstGeom prst="rect">
            <a:avLst/>
          </a:prstGeom>
        </p:spPr>
        <p:txBody>
          <a:bodyPr tIns="0" bIns="0" anchor="ctr">
            <a:noAutofit/>
          </a:bodyPr>
          <a:lstStyle>
            <a:lvl1pPr marL="0" indent="0" algn="l">
              <a:buNone/>
              <a:defRPr sz="1300" b="1">
                <a:solidFill>
                  <a:schemeClr val="accent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Milestone</a:t>
            </a:r>
            <a:endParaRPr lang="en-ID" dirty="0"/>
          </a:p>
        </p:txBody>
      </p:sp>
      <p:sp>
        <p:nvSpPr>
          <p:cNvPr id="35" name="Text Placeholder 34">
            <a:extLst>
              <a:ext uri="{FF2B5EF4-FFF2-40B4-BE49-F238E27FC236}">
                <a16:creationId xmlns:a16="http://schemas.microsoft.com/office/drawing/2014/main" id="{32042ABC-7363-45D1-6C7E-996659DD27C8}"/>
              </a:ext>
            </a:extLst>
          </p:cNvPr>
          <p:cNvSpPr>
            <a:spLocks noGrp="1"/>
          </p:cNvSpPr>
          <p:nvPr>
            <p:ph type="body" sz="quarter" idx="47" hasCustomPrompt="1"/>
          </p:nvPr>
        </p:nvSpPr>
        <p:spPr>
          <a:xfrm>
            <a:off x="2678597" y="1716813"/>
            <a:ext cx="1141764" cy="2664000"/>
          </a:xfrm>
          <a:custGeom>
            <a:avLst/>
            <a:gdLst>
              <a:gd name="connsiteX0" fmla="*/ 0 w 1141764"/>
              <a:gd name="connsiteY0" fmla="*/ 0 h 2664000"/>
              <a:gd name="connsiteX1" fmla="*/ 18000 w 1141764"/>
              <a:gd name="connsiteY1" fmla="*/ 0 h 2664000"/>
              <a:gd name="connsiteX2" fmla="*/ 18000 w 1141764"/>
              <a:gd name="connsiteY2" fmla="*/ 1912665 h 2664000"/>
              <a:gd name="connsiteX3" fmla="*/ 1009831 w 1141764"/>
              <a:gd name="connsiteY3" fmla="*/ 1912665 h 2664000"/>
              <a:gd name="connsiteX4" fmla="*/ 1141764 w 1141764"/>
              <a:gd name="connsiteY4" fmla="*/ 2044598 h 2664000"/>
              <a:gd name="connsiteX5" fmla="*/ 1009831 w 1141764"/>
              <a:gd name="connsiteY5" fmla="*/ 2176531 h 2664000"/>
              <a:gd name="connsiteX6" fmla="*/ 18000 w 1141764"/>
              <a:gd name="connsiteY6" fmla="*/ 2176531 h 2664000"/>
              <a:gd name="connsiteX7" fmla="*/ 18000 w 1141764"/>
              <a:gd name="connsiteY7" fmla="*/ 2664000 h 2664000"/>
              <a:gd name="connsiteX8" fmla="*/ 0 w 1141764"/>
              <a:gd name="connsiteY8" fmla="*/ 2664000 h 266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1764" h="2664000">
                <a:moveTo>
                  <a:pt x="0" y="0"/>
                </a:moveTo>
                <a:lnTo>
                  <a:pt x="18000" y="0"/>
                </a:lnTo>
                <a:lnTo>
                  <a:pt x="18000" y="1912665"/>
                </a:lnTo>
                <a:lnTo>
                  <a:pt x="1009831" y="1912665"/>
                </a:lnTo>
                <a:lnTo>
                  <a:pt x="1141764" y="2044598"/>
                </a:lnTo>
                <a:lnTo>
                  <a:pt x="1009831" y="2176531"/>
                </a:lnTo>
                <a:lnTo>
                  <a:pt x="18000" y="2176531"/>
                </a:lnTo>
                <a:lnTo>
                  <a:pt x="18000" y="2664000"/>
                </a:lnTo>
                <a:lnTo>
                  <a:pt x="0" y="2664000"/>
                </a:lnTo>
                <a:close/>
              </a:path>
            </a:pathLst>
          </a:custGeom>
          <a:solidFill>
            <a:schemeClr val="accent2"/>
          </a:solidFill>
        </p:spPr>
        <p:txBody>
          <a:bodyPr vert="horz" wrap="square" lIns="91440" tIns="0" rIns="91440" bIns="0" rtlCol="0" anchor="ctr">
            <a:noAutofit/>
          </a:bodyPr>
          <a:lstStyle>
            <a:lvl1pPr>
              <a:defRPr lang="en-ID" sz="1000" dirty="0"/>
            </a:lvl1pPr>
          </a:lstStyle>
          <a:p>
            <a:pPr lvl="0"/>
            <a:r>
              <a:rPr lang="en-US" dirty="0"/>
              <a:t>.</a:t>
            </a:r>
            <a:endParaRPr lang="en-ID" dirty="0"/>
          </a:p>
        </p:txBody>
      </p:sp>
      <p:sp>
        <p:nvSpPr>
          <p:cNvPr id="6" name="Text Placeholder 29">
            <a:extLst>
              <a:ext uri="{FF2B5EF4-FFF2-40B4-BE49-F238E27FC236}">
                <a16:creationId xmlns:a16="http://schemas.microsoft.com/office/drawing/2014/main" id="{38C63DFC-2B10-361A-FCA7-CF7597B18397}"/>
              </a:ext>
            </a:extLst>
          </p:cNvPr>
          <p:cNvSpPr>
            <a:spLocks noGrp="1"/>
          </p:cNvSpPr>
          <p:nvPr>
            <p:ph type="body" sz="quarter" idx="48"/>
          </p:nvPr>
        </p:nvSpPr>
        <p:spPr>
          <a:xfrm>
            <a:off x="2883420" y="1720518"/>
            <a:ext cx="1524316" cy="553099"/>
          </a:xfrm>
          <a:prstGeom prst="rect">
            <a:avLst/>
          </a:prstGeom>
        </p:spPr>
        <p:txBody>
          <a:bodyPr tIns="0" bIns="0" anchor="b">
            <a:noAutofit/>
          </a:bodyPr>
          <a:lstStyle>
            <a:lvl1pPr marL="0" indent="0" algn="l">
              <a:buNone/>
              <a:defRPr sz="1400" b="1">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a:t>
            </a:r>
            <a:endParaRPr lang="en-ID" dirty="0"/>
          </a:p>
        </p:txBody>
      </p:sp>
      <p:sp>
        <p:nvSpPr>
          <p:cNvPr id="7" name="Text Placeholder 29">
            <a:extLst>
              <a:ext uri="{FF2B5EF4-FFF2-40B4-BE49-F238E27FC236}">
                <a16:creationId xmlns:a16="http://schemas.microsoft.com/office/drawing/2014/main" id="{B083110B-0B44-1AE1-53ED-162013C095D9}"/>
              </a:ext>
            </a:extLst>
          </p:cNvPr>
          <p:cNvSpPr>
            <a:spLocks noGrp="1"/>
          </p:cNvSpPr>
          <p:nvPr>
            <p:ph type="body" sz="quarter" idx="49"/>
          </p:nvPr>
        </p:nvSpPr>
        <p:spPr>
          <a:xfrm>
            <a:off x="2883420" y="2345618"/>
            <a:ext cx="1524316" cy="1141608"/>
          </a:xfrm>
          <a:prstGeom prst="rect">
            <a:avLst/>
          </a:prstGeom>
        </p:spPr>
        <p:txBody>
          <a:bodyPr tIns="0" bIns="0">
            <a:noAutofit/>
          </a:bodyPr>
          <a:lstStyle>
            <a:lvl1pPr marL="0" indent="0" algn="l">
              <a:buNone/>
              <a:defRPr sz="1200" b="0">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
        <p:nvSpPr>
          <p:cNvPr id="9" name="Text Placeholder 29">
            <a:extLst>
              <a:ext uri="{FF2B5EF4-FFF2-40B4-BE49-F238E27FC236}">
                <a16:creationId xmlns:a16="http://schemas.microsoft.com/office/drawing/2014/main" id="{A255DCBF-68F9-FF27-692F-BEEBCCC1EABD}"/>
              </a:ext>
            </a:extLst>
          </p:cNvPr>
          <p:cNvSpPr>
            <a:spLocks noGrp="1"/>
          </p:cNvSpPr>
          <p:nvPr>
            <p:ph type="body" sz="quarter" idx="50" hasCustomPrompt="1"/>
          </p:nvPr>
        </p:nvSpPr>
        <p:spPr>
          <a:xfrm>
            <a:off x="2883420" y="4040481"/>
            <a:ext cx="1524316" cy="312739"/>
          </a:xfrm>
          <a:prstGeom prst="rect">
            <a:avLst/>
          </a:prstGeom>
        </p:spPr>
        <p:txBody>
          <a:bodyPr tIns="0" bIns="0" anchor="ctr">
            <a:noAutofit/>
          </a:bodyPr>
          <a:lstStyle>
            <a:lvl1pPr marL="0" indent="0" algn="l">
              <a:buNone/>
              <a:defRPr sz="1300" b="1">
                <a:solidFill>
                  <a:schemeClr val="accent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Milestone</a:t>
            </a:r>
            <a:endParaRPr lang="en-ID" dirty="0"/>
          </a:p>
        </p:txBody>
      </p:sp>
      <p:sp>
        <p:nvSpPr>
          <p:cNvPr id="36" name="Text Placeholder 35">
            <a:extLst>
              <a:ext uri="{FF2B5EF4-FFF2-40B4-BE49-F238E27FC236}">
                <a16:creationId xmlns:a16="http://schemas.microsoft.com/office/drawing/2014/main" id="{1BB48274-CC80-A14B-889A-6A18E60C2E7E}"/>
              </a:ext>
            </a:extLst>
          </p:cNvPr>
          <p:cNvSpPr>
            <a:spLocks noGrp="1"/>
          </p:cNvSpPr>
          <p:nvPr>
            <p:ph type="body" sz="quarter" idx="52" hasCustomPrompt="1"/>
          </p:nvPr>
        </p:nvSpPr>
        <p:spPr>
          <a:xfrm>
            <a:off x="4471720" y="3163716"/>
            <a:ext cx="1141764" cy="2664000"/>
          </a:xfrm>
          <a:custGeom>
            <a:avLst/>
            <a:gdLst>
              <a:gd name="connsiteX0" fmla="*/ 0 w 1141764"/>
              <a:gd name="connsiteY0" fmla="*/ 0 h 2664000"/>
              <a:gd name="connsiteX1" fmla="*/ 18000 w 1141764"/>
              <a:gd name="connsiteY1" fmla="*/ 0 h 2664000"/>
              <a:gd name="connsiteX2" fmla="*/ 18000 w 1141764"/>
              <a:gd name="connsiteY2" fmla="*/ 465762 h 2664000"/>
              <a:gd name="connsiteX3" fmla="*/ 1009831 w 1141764"/>
              <a:gd name="connsiteY3" fmla="*/ 465762 h 2664000"/>
              <a:gd name="connsiteX4" fmla="*/ 1141764 w 1141764"/>
              <a:gd name="connsiteY4" fmla="*/ 597695 h 2664000"/>
              <a:gd name="connsiteX5" fmla="*/ 1009831 w 1141764"/>
              <a:gd name="connsiteY5" fmla="*/ 729628 h 2664000"/>
              <a:gd name="connsiteX6" fmla="*/ 18000 w 1141764"/>
              <a:gd name="connsiteY6" fmla="*/ 729628 h 2664000"/>
              <a:gd name="connsiteX7" fmla="*/ 18000 w 1141764"/>
              <a:gd name="connsiteY7" fmla="*/ 2664000 h 2664000"/>
              <a:gd name="connsiteX8" fmla="*/ 0 w 1141764"/>
              <a:gd name="connsiteY8" fmla="*/ 2664000 h 266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1764" h="2664000">
                <a:moveTo>
                  <a:pt x="0" y="0"/>
                </a:moveTo>
                <a:lnTo>
                  <a:pt x="18000" y="0"/>
                </a:lnTo>
                <a:lnTo>
                  <a:pt x="18000" y="465762"/>
                </a:lnTo>
                <a:lnTo>
                  <a:pt x="1009831" y="465762"/>
                </a:lnTo>
                <a:lnTo>
                  <a:pt x="1141764" y="597695"/>
                </a:lnTo>
                <a:lnTo>
                  <a:pt x="1009831" y="729628"/>
                </a:lnTo>
                <a:lnTo>
                  <a:pt x="18000" y="729628"/>
                </a:lnTo>
                <a:lnTo>
                  <a:pt x="18000" y="2664000"/>
                </a:lnTo>
                <a:lnTo>
                  <a:pt x="0" y="2664000"/>
                </a:lnTo>
                <a:close/>
              </a:path>
            </a:pathLst>
          </a:custGeom>
          <a:solidFill>
            <a:schemeClr val="accent2"/>
          </a:solidFill>
        </p:spPr>
        <p:txBody>
          <a:bodyPr vert="horz" wrap="square" lIns="91440" tIns="0" rIns="91440" bIns="0" rtlCol="0" anchor="ctr">
            <a:noAutofit/>
          </a:bodyPr>
          <a:lstStyle>
            <a:lvl1pPr>
              <a:defRPr lang="en-ID" sz="1000" dirty="0"/>
            </a:lvl1pPr>
          </a:lstStyle>
          <a:p>
            <a:pPr lvl="0"/>
            <a:r>
              <a:rPr lang="en-US" dirty="0"/>
              <a:t>.</a:t>
            </a:r>
            <a:endParaRPr lang="en-ID" dirty="0"/>
          </a:p>
        </p:txBody>
      </p:sp>
      <p:sp>
        <p:nvSpPr>
          <p:cNvPr id="13" name="Text Placeholder 29">
            <a:extLst>
              <a:ext uri="{FF2B5EF4-FFF2-40B4-BE49-F238E27FC236}">
                <a16:creationId xmlns:a16="http://schemas.microsoft.com/office/drawing/2014/main" id="{94F075A8-69C1-48E5-5F7F-3498229CA9E4}"/>
              </a:ext>
            </a:extLst>
          </p:cNvPr>
          <p:cNvSpPr>
            <a:spLocks noGrp="1"/>
          </p:cNvSpPr>
          <p:nvPr>
            <p:ph type="body" sz="quarter" idx="53"/>
          </p:nvPr>
        </p:nvSpPr>
        <p:spPr>
          <a:xfrm>
            <a:off x="4676543" y="4043826"/>
            <a:ext cx="1524316" cy="553099"/>
          </a:xfrm>
          <a:prstGeom prst="rect">
            <a:avLst/>
          </a:prstGeom>
        </p:spPr>
        <p:txBody>
          <a:bodyPr tIns="0" bIns="0" anchor="b">
            <a:noAutofit/>
          </a:bodyPr>
          <a:lstStyle>
            <a:lvl1pPr marL="0" indent="0" algn="l">
              <a:buNone/>
              <a:defRPr sz="1400" b="1">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a:t>
            </a:r>
            <a:endParaRPr lang="en-ID" dirty="0"/>
          </a:p>
        </p:txBody>
      </p:sp>
      <p:sp>
        <p:nvSpPr>
          <p:cNvPr id="14" name="Text Placeholder 29">
            <a:extLst>
              <a:ext uri="{FF2B5EF4-FFF2-40B4-BE49-F238E27FC236}">
                <a16:creationId xmlns:a16="http://schemas.microsoft.com/office/drawing/2014/main" id="{1EBDC6D4-7B18-8ABB-464C-5594F2C77E24}"/>
              </a:ext>
            </a:extLst>
          </p:cNvPr>
          <p:cNvSpPr>
            <a:spLocks noGrp="1"/>
          </p:cNvSpPr>
          <p:nvPr>
            <p:ph type="body" sz="quarter" idx="54"/>
          </p:nvPr>
        </p:nvSpPr>
        <p:spPr>
          <a:xfrm>
            <a:off x="4676543" y="4668926"/>
            <a:ext cx="1524316" cy="1141608"/>
          </a:xfrm>
          <a:prstGeom prst="rect">
            <a:avLst/>
          </a:prstGeom>
        </p:spPr>
        <p:txBody>
          <a:bodyPr tIns="0" bIns="0">
            <a:noAutofit/>
          </a:bodyPr>
          <a:lstStyle>
            <a:lvl1pPr marL="0" indent="0" algn="l">
              <a:buNone/>
              <a:defRPr sz="1200" b="0">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
        <p:nvSpPr>
          <p:cNvPr id="15" name="Text Placeholder 29">
            <a:extLst>
              <a:ext uri="{FF2B5EF4-FFF2-40B4-BE49-F238E27FC236}">
                <a16:creationId xmlns:a16="http://schemas.microsoft.com/office/drawing/2014/main" id="{A7B1BFF0-812C-FDEC-F620-A11909471D21}"/>
              </a:ext>
            </a:extLst>
          </p:cNvPr>
          <p:cNvSpPr>
            <a:spLocks noGrp="1"/>
          </p:cNvSpPr>
          <p:nvPr>
            <p:ph type="body" sz="quarter" idx="55" hasCustomPrompt="1"/>
          </p:nvPr>
        </p:nvSpPr>
        <p:spPr>
          <a:xfrm>
            <a:off x="4676543" y="3163716"/>
            <a:ext cx="1524316" cy="312739"/>
          </a:xfrm>
          <a:prstGeom prst="rect">
            <a:avLst/>
          </a:prstGeom>
        </p:spPr>
        <p:txBody>
          <a:bodyPr tIns="0" bIns="0" anchor="ctr">
            <a:noAutofit/>
          </a:bodyPr>
          <a:lstStyle>
            <a:lvl1pPr marL="0" indent="0" algn="l">
              <a:buNone/>
              <a:defRPr sz="1300" b="1">
                <a:solidFill>
                  <a:schemeClr val="accent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Milestone</a:t>
            </a:r>
            <a:endParaRPr lang="en-ID" dirty="0"/>
          </a:p>
        </p:txBody>
      </p:sp>
      <p:sp>
        <p:nvSpPr>
          <p:cNvPr id="39" name="Text Placeholder 38">
            <a:extLst>
              <a:ext uri="{FF2B5EF4-FFF2-40B4-BE49-F238E27FC236}">
                <a16:creationId xmlns:a16="http://schemas.microsoft.com/office/drawing/2014/main" id="{F789DB73-A7E4-0B6C-FAC9-BBEEAC72053A}"/>
              </a:ext>
            </a:extLst>
          </p:cNvPr>
          <p:cNvSpPr>
            <a:spLocks noGrp="1"/>
          </p:cNvSpPr>
          <p:nvPr>
            <p:ph type="body" sz="quarter" idx="57" hasCustomPrompt="1"/>
          </p:nvPr>
        </p:nvSpPr>
        <p:spPr>
          <a:xfrm>
            <a:off x="6264843" y="1716813"/>
            <a:ext cx="1141764" cy="2664000"/>
          </a:xfrm>
          <a:custGeom>
            <a:avLst/>
            <a:gdLst>
              <a:gd name="connsiteX0" fmla="*/ 0 w 1141764"/>
              <a:gd name="connsiteY0" fmla="*/ 0 h 2664000"/>
              <a:gd name="connsiteX1" fmla="*/ 18000 w 1141764"/>
              <a:gd name="connsiteY1" fmla="*/ 0 h 2664000"/>
              <a:gd name="connsiteX2" fmla="*/ 18000 w 1141764"/>
              <a:gd name="connsiteY2" fmla="*/ 1912665 h 2664000"/>
              <a:gd name="connsiteX3" fmla="*/ 1009831 w 1141764"/>
              <a:gd name="connsiteY3" fmla="*/ 1912665 h 2664000"/>
              <a:gd name="connsiteX4" fmla="*/ 1141764 w 1141764"/>
              <a:gd name="connsiteY4" fmla="*/ 2044598 h 2664000"/>
              <a:gd name="connsiteX5" fmla="*/ 1009831 w 1141764"/>
              <a:gd name="connsiteY5" fmla="*/ 2176531 h 2664000"/>
              <a:gd name="connsiteX6" fmla="*/ 18000 w 1141764"/>
              <a:gd name="connsiteY6" fmla="*/ 2176531 h 2664000"/>
              <a:gd name="connsiteX7" fmla="*/ 18000 w 1141764"/>
              <a:gd name="connsiteY7" fmla="*/ 2664000 h 2664000"/>
              <a:gd name="connsiteX8" fmla="*/ 0 w 1141764"/>
              <a:gd name="connsiteY8" fmla="*/ 2664000 h 266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1764" h="2664000">
                <a:moveTo>
                  <a:pt x="0" y="0"/>
                </a:moveTo>
                <a:lnTo>
                  <a:pt x="18000" y="0"/>
                </a:lnTo>
                <a:lnTo>
                  <a:pt x="18000" y="1912665"/>
                </a:lnTo>
                <a:lnTo>
                  <a:pt x="1009831" y="1912665"/>
                </a:lnTo>
                <a:lnTo>
                  <a:pt x="1141764" y="2044598"/>
                </a:lnTo>
                <a:lnTo>
                  <a:pt x="1009831" y="2176531"/>
                </a:lnTo>
                <a:lnTo>
                  <a:pt x="18000" y="2176531"/>
                </a:lnTo>
                <a:lnTo>
                  <a:pt x="18000" y="2664000"/>
                </a:lnTo>
                <a:lnTo>
                  <a:pt x="0" y="2664000"/>
                </a:lnTo>
                <a:close/>
              </a:path>
            </a:pathLst>
          </a:custGeom>
          <a:solidFill>
            <a:schemeClr val="accent2"/>
          </a:solidFill>
        </p:spPr>
        <p:txBody>
          <a:bodyPr vert="horz" wrap="square" lIns="91440" tIns="0" rIns="91440" bIns="0" rtlCol="0" anchor="ctr">
            <a:noAutofit/>
          </a:bodyPr>
          <a:lstStyle>
            <a:lvl1pPr>
              <a:defRPr lang="en-ID" sz="1000" dirty="0"/>
            </a:lvl1pPr>
          </a:lstStyle>
          <a:p>
            <a:pPr lvl="0"/>
            <a:r>
              <a:rPr lang="en-US" dirty="0"/>
              <a:t>.</a:t>
            </a:r>
            <a:endParaRPr lang="en-ID" dirty="0"/>
          </a:p>
        </p:txBody>
      </p:sp>
      <p:sp>
        <p:nvSpPr>
          <p:cNvPr id="19" name="Text Placeholder 29">
            <a:extLst>
              <a:ext uri="{FF2B5EF4-FFF2-40B4-BE49-F238E27FC236}">
                <a16:creationId xmlns:a16="http://schemas.microsoft.com/office/drawing/2014/main" id="{DFB0D309-AB17-47AE-C87C-CB3AE74D48F7}"/>
              </a:ext>
            </a:extLst>
          </p:cNvPr>
          <p:cNvSpPr>
            <a:spLocks noGrp="1"/>
          </p:cNvSpPr>
          <p:nvPr>
            <p:ph type="body" sz="quarter" idx="58"/>
          </p:nvPr>
        </p:nvSpPr>
        <p:spPr>
          <a:xfrm>
            <a:off x="6469666" y="1720518"/>
            <a:ext cx="1524316" cy="553099"/>
          </a:xfrm>
          <a:prstGeom prst="rect">
            <a:avLst/>
          </a:prstGeom>
        </p:spPr>
        <p:txBody>
          <a:bodyPr tIns="0" bIns="0" anchor="b">
            <a:noAutofit/>
          </a:bodyPr>
          <a:lstStyle>
            <a:lvl1pPr marL="0" indent="0" algn="l">
              <a:buNone/>
              <a:defRPr sz="1400" b="1">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a:t>
            </a:r>
            <a:endParaRPr lang="en-ID" dirty="0"/>
          </a:p>
        </p:txBody>
      </p:sp>
      <p:sp>
        <p:nvSpPr>
          <p:cNvPr id="20" name="Text Placeholder 29">
            <a:extLst>
              <a:ext uri="{FF2B5EF4-FFF2-40B4-BE49-F238E27FC236}">
                <a16:creationId xmlns:a16="http://schemas.microsoft.com/office/drawing/2014/main" id="{ED0C3C28-B9D9-204C-3BAC-8C8324471AB7}"/>
              </a:ext>
            </a:extLst>
          </p:cNvPr>
          <p:cNvSpPr>
            <a:spLocks noGrp="1"/>
          </p:cNvSpPr>
          <p:nvPr>
            <p:ph type="body" sz="quarter" idx="59"/>
          </p:nvPr>
        </p:nvSpPr>
        <p:spPr>
          <a:xfrm>
            <a:off x="6469666" y="2345618"/>
            <a:ext cx="1524316" cy="1141608"/>
          </a:xfrm>
          <a:prstGeom prst="rect">
            <a:avLst/>
          </a:prstGeom>
        </p:spPr>
        <p:txBody>
          <a:bodyPr tIns="0" bIns="0">
            <a:noAutofit/>
          </a:bodyPr>
          <a:lstStyle>
            <a:lvl1pPr marL="0" indent="0" algn="l">
              <a:buNone/>
              <a:defRPr sz="1200" b="0">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
        <p:nvSpPr>
          <p:cNvPr id="22" name="Text Placeholder 29">
            <a:extLst>
              <a:ext uri="{FF2B5EF4-FFF2-40B4-BE49-F238E27FC236}">
                <a16:creationId xmlns:a16="http://schemas.microsoft.com/office/drawing/2014/main" id="{8DAE8AB0-2EDB-576D-0B84-B8E513187788}"/>
              </a:ext>
            </a:extLst>
          </p:cNvPr>
          <p:cNvSpPr>
            <a:spLocks noGrp="1"/>
          </p:cNvSpPr>
          <p:nvPr>
            <p:ph type="body" sz="quarter" idx="60" hasCustomPrompt="1"/>
          </p:nvPr>
        </p:nvSpPr>
        <p:spPr>
          <a:xfrm>
            <a:off x="6469666" y="4040481"/>
            <a:ext cx="1524316" cy="312739"/>
          </a:xfrm>
          <a:prstGeom prst="rect">
            <a:avLst/>
          </a:prstGeom>
        </p:spPr>
        <p:txBody>
          <a:bodyPr tIns="0" bIns="0" anchor="ctr">
            <a:noAutofit/>
          </a:bodyPr>
          <a:lstStyle>
            <a:lvl1pPr marL="0" indent="0" algn="l">
              <a:buNone/>
              <a:defRPr sz="1300" b="1">
                <a:solidFill>
                  <a:schemeClr val="accent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Milestone</a:t>
            </a:r>
            <a:endParaRPr lang="en-ID" dirty="0"/>
          </a:p>
        </p:txBody>
      </p:sp>
      <p:sp>
        <p:nvSpPr>
          <p:cNvPr id="41" name="Text Placeholder 40">
            <a:extLst>
              <a:ext uri="{FF2B5EF4-FFF2-40B4-BE49-F238E27FC236}">
                <a16:creationId xmlns:a16="http://schemas.microsoft.com/office/drawing/2014/main" id="{AE0F66E6-C9FC-6A68-DE85-AF17E4FB36A5}"/>
              </a:ext>
            </a:extLst>
          </p:cNvPr>
          <p:cNvSpPr>
            <a:spLocks noGrp="1"/>
          </p:cNvSpPr>
          <p:nvPr>
            <p:ph type="body" sz="quarter" idx="62" hasCustomPrompt="1"/>
          </p:nvPr>
        </p:nvSpPr>
        <p:spPr>
          <a:xfrm>
            <a:off x="8057966" y="3163716"/>
            <a:ext cx="1141764" cy="2664000"/>
          </a:xfrm>
          <a:custGeom>
            <a:avLst/>
            <a:gdLst>
              <a:gd name="connsiteX0" fmla="*/ 0 w 1141764"/>
              <a:gd name="connsiteY0" fmla="*/ 0 h 2664000"/>
              <a:gd name="connsiteX1" fmla="*/ 18000 w 1141764"/>
              <a:gd name="connsiteY1" fmla="*/ 0 h 2664000"/>
              <a:gd name="connsiteX2" fmla="*/ 18000 w 1141764"/>
              <a:gd name="connsiteY2" fmla="*/ 465762 h 2664000"/>
              <a:gd name="connsiteX3" fmla="*/ 1009831 w 1141764"/>
              <a:gd name="connsiteY3" fmla="*/ 465762 h 2664000"/>
              <a:gd name="connsiteX4" fmla="*/ 1141764 w 1141764"/>
              <a:gd name="connsiteY4" fmla="*/ 597695 h 2664000"/>
              <a:gd name="connsiteX5" fmla="*/ 1009831 w 1141764"/>
              <a:gd name="connsiteY5" fmla="*/ 729628 h 2664000"/>
              <a:gd name="connsiteX6" fmla="*/ 18000 w 1141764"/>
              <a:gd name="connsiteY6" fmla="*/ 729628 h 2664000"/>
              <a:gd name="connsiteX7" fmla="*/ 18000 w 1141764"/>
              <a:gd name="connsiteY7" fmla="*/ 2664000 h 2664000"/>
              <a:gd name="connsiteX8" fmla="*/ 0 w 1141764"/>
              <a:gd name="connsiteY8" fmla="*/ 2664000 h 266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1764" h="2664000">
                <a:moveTo>
                  <a:pt x="0" y="0"/>
                </a:moveTo>
                <a:lnTo>
                  <a:pt x="18000" y="0"/>
                </a:lnTo>
                <a:lnTo>
                  <a:pt x="18000" y="465762"/>
                </a:lnTo>
                <a:lnTo>
                  <a:pt x="1009831" y="465762"/>
                </a:lnTo>
                <a:lnTo>
                  <a:pt x="1141764" y="597695"/>
                </a:lnTo>
                <a:lnTo>
                  <a:pt x="1009831" y="729628"/>
                </a:lnTo>
                <a:lnTo>
                  <a:pt x="18000" y="729628"/>
                </a:lnTo>
                <a:lnTo>
                  <a:pt x="18000" y="2664000"/>
                </a:lnTo>
                <a:lnTo>
                  <a:pt x="0" y="2664000"/>
                </a:lnTo>
                <a:close/>
              </a:path>
            </a:pathLst>
          </a:custGeom>
          <a:solidFill>
            <a:schemeClr val="accent2"/>
          </a:solidFill>
        </p:spPr>
        <p:txBody>
          <a:bodyPr vert="horz" wrap="square" lIns="91440" tIns="0" rIns="91440" bIns="0" rtlCol="0" anchor="ctr">
            <a:noAutofit/>
          </a:bodyPr>
          <a:lstStyle>
            <a:lvl1pPr>
              <a:defRPr lang="en-ID" sz="1000" dirty="0"/>
            </a:lvl1pPr>
          </a:lstStyle>
          <a:p>
            <a:pPr lvl="0"/>
            <a:r>
              <a:rPr lang="en-US" dirty="0"/>
              <a:t>.</a:t>
            </a:r>
            <a:endParaRPr lang="en-ID" dirty="0"/>
          </a:p>
        </p:txBody>
      </p:sp>
      <p:sp>
        <p:nvSpPr>
          <p:cNvPr id="26" name="Text Placeholder 29">
            <a:extLst>
              <a:ext uri="{FF2B5EF4-FFF2-40B4-BE49-F238E27FC236}">
                <a16:creationId xmlns:a16="http://schemas.microsoft.com/office/drawing/2014/main" id="{AD762095-069D-4BD6-640E-EA976F90EBE8}"/>
              </a:ext>
            </a:extLst>
          </p:cNvPr>
          <p:cNvSpPr>
            <a:spLocks noGrp="1"/>
          </p:cNvSpPr>
          <p:nvPr>
            <p:ph type="body" sz="quarter" idx="63"/>
          </p:nvPr>
        </p:nvSpPr>
        <p:spPr>
          <a:xfrm>
            <a:off x="8262789" y="4043826"/>
            <a:ext cx="1524316" cy="553099"/>
          </a:xfrm>
          <a:prstGeom prst="rect">
            <a:avLst/>
          </a:prstGeom>
        </p:spPr>
        <p:txBody>
          <a:bodyPr tIns="0" bIns="0" anchor="b">
            <a:noAutofit/>
          </a:bodyPr>
          <a:lstStyle>
            <a:lvl1pPr marL="0" indent="0" algn="l">
              <a:buNone/>
              <a:defRPr sz="1400" b="1">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a:t>
            </a:r>
            <a:endParaRPr lang="en-ID" dirty="0"/>
          </a:p>
        </p:txBody>
      </p:sp>
      <p:sp>
        <p:nvSpPr>
          <p:cNvPr id="27" name="Text Placeholder 29">
            <a:extLst>
              <a:ext uri="{FF2B5EF4-FFF2-40B4-BE49-F238E27FC236}">
                <a16:creationId xmlns:a16="http://schemas.microsoft.com/office/drawing/2014/main" id="{8B4A0DAC-82E4-6662-A9B3-71544EC46FB8}"/>
              </a:ext>
            </a:extLst>
          </p:cNvPr>
          <p:cNvSpPr>
            <a:spLocks noGrp="1"/>
          </p:cNvSpPr>
          <p:nvPr>
            <p:ph type="body" sz="quarter" idx="64"/>
          </p:nvPr>
        </p:nvSpPr>
        <p:spPr>
          <a:xfrm>
            <a:off x="8262789" y="4668926"/>
            <a:ext cx="1524316" cy="1141608"/>
          </a:xfrm>
          <a:prstGeom prst="rect">
            <a:avLst/>
          </a:prstGeom>
        </p:spPr>
        <p:txBody>
          <a:bodyPr tIns="0" bIns="0">
            <a:noAutofit/>
          </a:bodyPr>
          <a:lstStyle>
            <a:lvl1pPr marL="0" indent="0" algn="l">
              <a:buNone/>
              <a:defRPr sz="1200" b="0">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
        <p:nvSpPr>
          <p:cNvPr id="28" name="Text Placeholder 29">
            <a:extLst>
              <a:ext uri="{FF2B5EF4-FFF2-40B4-BE49-F238E27FC236}">
                <a16:creationId xmlns:a16="http://schemas.microsoft.com/office/drawing/2014/main" id="{80354A45-56CA-A32F-60C5-C779D9B604C7}"/>
              </a:ext>
            </a:extLst>
          </p:cNvPr>
          <p:cNvSpPr>
            <a:spLocks noGrp="1"/>
          </p:cNvSpPr>
          <p:nvPr>
            <p:ph type="body" sz="quarter" idx="65" hasCustomPrompt="1"/>
          </p:nvPr>
        </p:nvSpPr>
        <p:spPr>
          <a:xfrm>
            <a:off x="8262789" y="3163716"/>
            <a:ext cx="1524316" cy="312739"/>
          </a:xfrm>
          <a:prstGeom prst="rect">
            <a:avLst/>
          </a:prstGeom>
        </p:spPr>
        <p:txBody>
          <a:bodyPr tIns="0" bIns="0" anchor="ctr">
            <a:noAutofit/>
          </a:bodyPr>
          <a:lstStyle>
            <a:lvl1pPr marL="0" indent="0" algn="l">
              <a:buNone/>
              <a:defRPr sz="1300" b="1">
                <a:solidFill>
                  <a:schemeClr val="accent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Milestone</a:t>
            </a:r>
            <a:endParaRPr lang="en-ID" dirty="0"/>
          </a:p>
        </p:txBody>
      </p:sp>
      <p:sp>
        <p:nvSpPr>
          <p:cNvPr id="42" name="Text Placeholder 41">
            <a:extLst>
              <a:ext uri="{FF2B5EF4-FFF2-40B4-BE49-F238E27FC236}">
                <a16:creationId xmlns:a16="http://schemas.microsoft.com/office/drawing/2014/main" id="{97B36B24-800C-2D6E-5DD0-17E657548ECF}"/>
              </a:ext>
            </a:extLst>
          </p:cNvPr>
          <p:cNvSpPr>
            <a:spLocks noGrp="1"/>
          </p:cNvSpPr>
          <p:nvPr>
            <p:ph type="body" sz="quarter" idx="67" hasCustomPrompt="1"/>
          </p:nvPr>
        </p:nvSpPr>
        <p:spPr>
          <a:xfrm>
            <a:off x="9851089" y="1716813"/>
            <a:ext cx="1141764" cy="2664000"/>
          </a:xfrm>
          <a:custGeom>
            <a:avLst/>
            <a:gdLst>
              <a:gd name="connsiteX0" fmla="*/ 0 w 1141764"/>
              <a:gd name="connsiteY0" fmla="*/ 0 h 2664000"/>
              <a:gd name="connsiteX1" fmla="*/ 18000 w 1141764"/>
              <a:gd name="connsiteY1" fmla="*/ 0 h 2664000"/>
              <a:gd name="connsiteX2" fmla="*/ 18000 w 1141764"/>
              <a:gd name="connsiteY2" fmla="*/ 1912665 h 2664000"/>
              <a:gd name="connsiteX3" fmla="*/ 1009831 w 1141764"/>
              <a:gd name="connsiteY3" fmla="*/ 1912665 h 2664000"/>
              <a:gd name="connsiteX4" fmla="*/ 1141764 w 1141764"/>
              <a:gd name="connsiteY4" fmla="*/ 2044598 h 2664000"/>
              <a:gd name="connsiteX5" fmla="*/ 1009831 w 1141764"/>
              <a:gd name="connsiteY5" fmla="*/ 2176531 h 2664000"/>
              <a:gd name="connsiteX6" fmla="*/ 18000 w 1141764"/>
              <a:gd name="connsiteY6" fmla="*/ 2176531 h 2664000"/>
              <a:gd name="connsiteX7" fmla="*/ 18000 w 1141764"/>
              <a:gd name="connsiteY7" fmla="*/ 2664000 h 2664000"/>
              <a:gd name="connsiteX8" fmla="*/ 0 w 1141764"/>
              <a:gd name="connsiteY8" fmla="*/ 2664000 h 266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1764" h="2664000">
                <a:moveTo>
                  <a:pt x="0" y="0"/>
                </a:moveTo>
                <a:lnTo>
                  <a:pt x="18000" y="0"/>
                </a:lnTo>
                <a:lnTo>
                  <a:pt x="18000" y="1912665"/>
                </a:lnTo>
                <a:lnTo>
                  <a:pt x="1009831" y="1912665"/>
                </a:lnTo>
                <a:lnTo>
                  <a:pt x="1141764" y="2044598"/>
                </a:lnTo>
                <a:lnTo>
                  <a:pt x="1009831" y="2176531"/>
                </a:lnTo>
                <a:lnTo>
                  <a:pt x="18000" y="2176531"/>
                </a:lnTo>
                <a:lnTo>
                  <a:pt x="18000" y="2664000"/>
                </a:lnTo>
                <a:lnTo>
                  <a:pt x="0" y="2664000"/>
                </a:lnTo>
                <a:close/>
              </a:path>
            </a:pathLst>
          </a:custGeom>
          <a:solidFill>
            <a:schemeClr val="accent2"/>
          </a:solidFill>
        </p:spPr>
        <p:txBody>
          <a:bodyPr vert="horz" wrap="square" lIns="91440" tIns="0" rIns="91440" bIns="0" rtlCol="0" anchor="ctr">
            <a:noAutofit/>
          </a:bodyPr>
          <a:lstStyle>
            <a:lvl1pPr>
              <a:defRPr lang="en-ID" sz="1000" dirty="0"/>
            </a:lvl1pPr>
          </a:lstStyle>
          <a:p>
            <a:pPr lvl="0"/>
            <a:r>
              <a:rPr lang="en-US" dirty="0"/>
              <a:t>.</a:t>
            </a:r>
            <a:endParaRPr lang="en-ID" dirty="0"/>
          </a:p>
        </p:txBody>
      </p:sp>
      <p:sp>
        <p:nvSpPr>
          <p:cNvPr id="31" name="Text Placeholder 29">
            <a:extLst>
              <a:ext uri="{FF2B5EF4-FFF2-40B4-BE49-F238E27FC236}">
                <a16:creationId xmlns:a16="http://schemas.microsoft.com/office/drawing/2014/main" id="{5F91528B-4016-9A18-C984-2859E73B2C44}"/>
              </a:ext>
            </a:extLst>
          </p:cNvPr>
          <p:cNvSpPr>
            <a:spLocks noGrp="1"/>
          </p:cNvSpPr>
          <p:nvPr>
            <p:ph type="body" sz="quarter" idx="68"/>
          </p:nvPr>
        </p:nvSpPr>
        <p:spPr>
          <a:xfrm>
            <a:off x="10055912" y="1720518"/>
            <a:ext cx="1524316" cy="553099"/>
          </a:xfrm>
          <a:prstGeom prst="rect">
            <a:avLst/>
          </a:prstGeom>
        </p:spPr>
        <p:txBody>
          <a:bodyPr tIns="0" bIns="0" anchor="b">
            <a:noAutofit/>
          </a:bodyPr>
          <a:lstStyle>
            <a:lvl1pPr marL="0" indent="0" algn="l">
              <a:buNone/>
              <a:defRPr sz="1400" b="1">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a:t>
            </a:r>
            <a:endParaRPr lang="en-ID" dirty="0"/>
          </a:p>
        </p:txBody>
      </p:sp>
      <p:sp>
        <p:nvSpPr>
          <p:cNvPr id="32" name="Text Placeholder 29">
            <a:extLst>
              <a:ext uri="{FF2B5EF4-FFF2-40B4-BE49-F238E27FC236}">
                <a16:creationId xmlns:a16="http://schemas.microsoft.com/office/drawing/2014/main" id="{49AA65F4-5D9F-C19E-6142-74B8F0A68D43}"/>
              </a:ext>
            </a:extLst>
          </p:cNvPr>
          <p:cNvSpPr>
            <a:spLocks noGrp="1"/>
          </p:cNvSpPr>
          <p:nvPr>
            <p:ph type="body" sz="quarter" idx="69"/>
          </p:nvPr>
        </p:nvSpPr>
        <p:spPr>
          <a:xfrm>
            <a:off x="10055912" y="2345618"/>
            <a:ext cx="1524316" cy="1141608"/>
          </a:xfrm>
          <a:prstGeom prst="rect">
            <a:avLst/>
          </a:prstGeom>
        </p:spPr>
        <p:txBody>
          <a:bodyPr tIns="0" bIns="0">
            <a:noAutofit/>
          </a:bodyPr>
          <a:lstStyle>
            <a:lvl1pPr marL="0" indent="0" algn="l">
              <a:buNone/>
              <a:defRPr sz="1200" b="0">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
        <p:nvSpPr>
          <p:cNvPr id="33" name="Text Placeholder 29">
            <a:extLst>
              <a:ext uri="{FF2B5EF4-FFF2-40B4-BE49-F238E27FC236}">
                <a16:creationId xmlns:a16="http://schemas.microsoft.com/office/drawing/2014/main" id="{4989308E-DDCB-3B4E-8245-6F016843BB64}"/>
              </a:ext>
            </a:extLst>
          </p:cNvPr>
          <p:cNvSpPr>
            <a:spLocks noGrp="1"/>
          </p:cNvSpPr>
          <p:nvPr>
            <p:ph type="body" sz="quarter" idx="70" hasCustomPrompt="1"/>
          </p:nvPr>
        </p:nvSpPr>
        <p:spPr>
          <a:xfrm>
            <a:off x="10055912" y="4040481"/>
            <a:ext cx="1524316" cy="312739"/>
          </a:xfrm>
          <a:prstGeom prst="rect">
            <a:avLst/>
          </a:prstGeom>
        </p:spPr>
        <p:txBody>
          <a:bodyPr tIns="0" bIns="0" anchor="ctr">
            <a:noAutofit/>
          </a:bodyPr>
          <a:lstStyle>
            <a:lvl1pPr marL="0" indent="0" algn="l">
              <a:buNone/>
              <a:defRPr sz="1300" b="1">
                <a:solidFill>
                  <a:schemeClr val="accent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Milestone</a:t>
            </a:r>
            <a:endParaRPr lang="en-ID" dirty="0"/>
          </a:p>
        </p:txBody>
      </p:sp>
    </p:spTree>
    <p:extLst>
      <p:ext uri="{BB962C8B-B14F-4D97-AF65-F5344CB8AC3E}">
        <p14:creationId xmlns:p14="http://schemas.microsoft.com/office/powerpoint/2010/main" val="859230932"/>
      </p:ext>
    </p:extLst>
  </p:cSld>
  <p:clrMapOvr>
    <a:masterClrMapping/>
  </p:clrMapOvr>
  <p:extLst>
    <p:ext uri="{DCECCB84-F9BA-43D5-87BE-67443E8EF086}">
      <p15:sldGuideLst xmlns:p15="http://schemas.microsoft.com/office/powerpoint/2012/main"/>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meline I60V5">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5783CBED-341E-9027-5136-D2E9011380BC}"/>
              </a:ext>
            </a:extLst>
          </p:cNvPr>
          <p:cNvGrpSpPr/>
          <p:nvPr userDrawn="1"/>
        </p:nvGrpSpPr>
        <p:grpSpPr>
          <a:xfrm>
            <a:off x="4137023" y="3111644"/>
            <a:ext cx="3923434" cy="1307812"/>
            <a:chOff x="4134283" y="2771991"/>
            <a:chExt cx="3923434" cy="1307812"/>
          </a:xfrm>
        </p:grpSpPr>
        <p:grpSp>
          <p:nvGrpSpPr>
            <p:cNvPr id="8" name="Group 7">
              <a:extLst>
                <a:ext uri="{FF2B5EF4-FFF2-40B4-BE49-F238E27FC236}">
                  <a16:creationId xmlns:a16="http://schemas.microsoft.com/office/drawing/2014/main" id="{D696EBF9-8AB2-F4FA-7FAE-3BCD3D884CED}"/>
                </a:ext>
              </a:extLst>
            </p:cNvPr>
            <p:cNvGrpSpPr/>
            <p:nvPr userDrawn="1"/>
          </p:nvGrpSpPr>
          <p:grpSpPr>
            <a:xfrm>
              <a:off x="4134283" y="2771991"/>
              <a:ext cx="3923434" cy="1307812"/>
              <a:chOff x="4134283" y="2768888"/>
              <a:chExt cx="3923434" cy="1307812"/>
            </a:xfrm>
          </p:grpSpPr>
          <p:sp>
            <p:nvSpPr>
              <p:cNvPr id="14" name="Arc 47">
                <a:extLst>
                  <a:ext uri="{FF2B5EF4-FFF2-40B4-BE49-F238E27FC236}">
                    <a16:creationId xmlns:a16="http://schemas.microsoft.com/office/drawing/2014/main" id="{4D12145B-7BD1-58A9-8595-5786D4C8288E}"/>
                  </a:ext>
                </a:extLst>
              </p:cNvPr>
              <p:cNvSpPr/>
              <p:nvPr userDrawn="1"/>
            </p:nvSpPr>
            <p:spPr>
              <a:xfrm>
                <a:off x="4134283" y="2768888"/>
                <a:ext cx="1307811" cy="1307812"/>
              </a:xfrm>
              <a:prstGeom prst="ellipse">
                <a:avLst/>
              </a:prstGeom>
              <a:ln w="571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5" name="Arc 48">
                <a:extLst>
                  <a:ext uri="{FF2B5EF4-FFF2-40B4-BE49-F238E27FC236}">
                    <a16:creationId xmlns:a16="http://schemas.microsoft.com/office/drawing/2014/main" id="{35F410C9-0806-C24E-88F1-F0B46FF46EE8}"/>
                  </a:ext>
                </a:extLst>
              </p:cNvPr>
              <p:cNvSpPr/>
              <p:nvPr userDrawn="1"/>
            </p:nvSpPr>
            <p:spPr>
              <a:xfrm flipV="1">
                <a:off x="5442094" y="2768888"/>
                <a:ext cx="1307811" cy="1307812"/>
              </a:xfrm>
              <a:prstGeom prst="ellipse">
                <a:avLst/>
              </a:prstGeom>
              <a:ln w="571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7" name="Arc 49">
                <a:extLst>
                  <a:ext uri="{FF2B5EF4-FFF2-40B4-BE49-F238E27FC236}">
                    <a16:creationId xmlns:a16="http://schemas.microsoft.com/office/drawing/2014/main" id="{5C217920-EEE8-FF60-C8AB-64E1405FB7D1}"/>
                  </a:ext>
                </a:extLst>
              </p:cNvPr>
              <p:cNvSpPr/>
              <p:nvPr userDrawn="1"/>
            </p:nvSpPr>
            <p:spPr>
              <a:xfrm>
                <a:off x="6749906" y="2768888"/>
                <a:ext cx="1307811" cy="1307812"/>
              </a:xfrm>
              <a:prstGeom prst="ellipse">
                <a:avLst/>
              </a:prstGeom>
              <a:ln w="571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grpSp>
          <p:nvGrpSpPr>
            <p:cNvPr id="9" name="Group 8">
              <a:extLst>
                <a:ext uri="{FF2B5EF4-FFF2-40B4-BE49-F238E27FC236}">
                  <a16:creationId xmlns:a16="http://schemas.microsoft.com/office/drawing/2014/main" id="{EC07D22F-9B24-068A-0853-66329223CF03}"/>
                </a:ext>
              </a:extLst>
            </p:cNvPr>
            <p:cNvGrpSpPr/>
            <p:nvPr userDrawn="1"/>
          </p:nvGrpSpPr>
          <p:grpSpPr>
            <a:xfrm>
              <a:off x="4134283" y="2771991"/>
              <a:ext cx="3923434" cy="1307812"/>
              <a:chOff x="4134283" y="2775094"/>
              <a:chExt cx="3923434" cy="1307812"/>
            </a:xfrm>
          </p:grpSpPr>
          <p:sp>
            <p:nvSpPr>
              <p:cNvPr id="10" name="Arc 9">
                <a:extLst>
                  <a:ext uri="{FF2B5EF4-FFF2-40B4-BE49-F238E27FC236}">
                    <a16:creationId xmlns:a16="http://schemas.microsoft.com/office/drawing/2014/main" id="{F67735F8-5205-EA06-C7D5-B6D58607C979}"/>
                  </a:ext>
                </a:extLst>
              </p:cNvPr>
              <p:cNvSpPr/>
              <p:nvPr userDrawn="1"/>
            </p:nvSpPr>
            <p:spPr>
              <a:xfrm>
                <a:off x="4134283" y="2775094"/>
                <a:ext cx="1307811" cy="1307812"/>
              </a:xfrm>
              <a:prstGeom prst="arc">
                <a:avLst>
                  <a:gd name="adj1" fmla="val 10792152"/>
                  <a:gd name="adj2" fmla="val 0"/>
                </a:avLst>
              </a:prstGeom>
              <a:ln w="57150" cap="rnd"/>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2" name="Arc 11">
                <a:extLst>
                  <a:ext uri="{FF2B5EF4-FFF2-40B4-BE49-F238E27FC236}">
                    <a16:creationId xmlns:a16="http://schemas.microsoft.com/office/drawing/2014/main" id="{3F9BD18F-83E3-0B59-1C8B-CCB9AB85D5A9}"/>
                  </a:ext>
                </a:extLst>
              </p:cNvPr>
              <p:cNvSpPr/>
              <p:nvPr userDrawn="1"/>
            </p:nvSpPr>
            <p:spPr>
              <a:xfrm flipV="1">
                <a:off x="5442094" y="2775094"/>
                <a:ext cx="1307811" cy="1307812"/>
              </a:xfrm>
              <a:prstGeom prst="arc">
                <a:avLst>
                  <a:gd name="adj1" fmla="val 10790197"/>
                  <a:gd name="adj2" fmla="val 0"/>
                </a:avLst>
              </a:prstGeom>
              <a:ln w="57150" cap="rnd"/>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3" name="Arc 12">
                <a:extLst>
                  <a:ext uri="{FF2B5EF4-FFF2-40B4-BE49-F238E27FC236}">
                    <a16:creationId xmlns:a16="http://schemas.microsoft.com/office/drawing/2014/main" id="{D1F84C90-514B-343E-5F5B-7AB8ACE9B5CD}"/>
                  </a:ext>
                </a:extLst>
              </p:cNvPr>
              <p:cNvSpPr/>
              <p:nvPr userDrawn="1"/>
            </p:nvSpPr>
            <p:spPr>
              <a:xfrm>
                <a:off x="6749906" y="2775094"/>
                <a:ext cx="1307811" cy="1307812"/>
              </a:xfrm>
              <a:prstGeom prst="arc">
                <a:avLst>
                  <a:gd name="adj1" fmla="val 10792152"/>
                  <a:gd name="adj2" fmla="val 0"/>
                </a:avLst>
              </a:prstGeom>
              <a:ln w="57150" cap="rnd"/>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grpSp>
      <p:sp>
        <p:nvSpPr>
          <p:cNvPr id="2" name="Title 1">
            <a:extLst>
              <a:ext uri="{FF2B5EF4-FFF2-40B4-BE49-F238E27FC236}">
                <a16:creationId xmlns:a16="http://schemas.microsoft.com/office/drawing/2014/main" id="{1036477C-8D55-B4B8-85DD-DAF85A20D8C5}"/>
              </a:ext>
            </a:extLst>
          </p:cNvPr>
          <p:cNvSpPr>
            <a:spLocks noGrp="1"/>
          </p:cNvSpPr>
          <p:nvPr>
            <p:ph type="title"/>
          </p:nvPr>
        </p:nvSpPr>
        <p:spPr>
          <a:xfrm>
            <a:off x="731443" y="586105"/>
            <a:ext cx="10873182" cy="709295"/>
          </a:xfrm>
        </p:spPr>
        <p:txBody>
          <a:bodyPr anchor="t">
            <a:noAutofit/>
          </a:bodyPr>
          <a:lstStyle>
            <a:lvl1pPr>
              <a:defRPr>
                <a:solidFill>
                  <a:schemeClr val="tx1"/>
                </a:solidFill>
              </a:defRPr>
            </a:lvl1pPr>
          </a:lstStyle>
          <a:p>
            <a:r>
              <a:rPr lang="en-US" dirty="0"/>
              <a:t>Click to edit Master title style</a:t>
            </a:r>
            <a:endParaRPr lang="en-ID" dirty="0"/>
          </a:p>
        </p:txBody>
      </p:sp>
      <p:sp>
        <p:nvSpPr>
          <p:cNvPr id="11" name="Slide Number Placeholder 5">
            <a:extLst>
              <a:ext uri="{FF2B5EF4-FFF2-40B4-BE49-F238E27FC236}">
                <a16:creationId xmlns:a16="http://schemas.microsoft.com/office/drawing/2014/main" id="{752E3F75-A181-1CEF-4892-A00A828F0DEC}"/>
              </a:ext>
            </a:extLst>
          </p:cNvPr>
          <p:cNvSpPr>
            <a:spLocks noGrp="1"/>
          </p:cNvSpPr>
          <p:nvPr>
            <p:ph type="sldNum" sz="quarter" idx="4"/>
          </p:nvPr>
        </p:nvSpPr>
        <p:spPr>
          <a:xfrm>
            <a:off x="11058525" y="6409951"/>
            <a:ext cx="546100" cy="273799"/>
          </a:xfrm>
          <a:prstGeom prst="rect">
            <a:avLst/>
          </a:prstGeom>
        </p:spPr>
        <p:txBody>
          <a:bodyPr vert="horz" lIns="91440" tIns="45720" rIns="91440" bIns="45720" rtlCol="0" anchor="b"/>
          <a:lstStyle>
            <a:lvl1pPr algn="r">
              <a:defRPr sz="1200">
                <a:solidFill>
                  <a:schemeClr val="tx1"/>
                </a:solidFill>
                <a:latin typeface="+mn-lt"/>
              </a:defRPr>
            </a:lvl1pPr>
          </a:lstStyle>
          <a:p>
            <a:fld id="{5E0C3BBE-9543-48E5-A6E1-C646F9A01966}" type="slidenum">
              <a:rPr lang="en-ID" smtClean="0"/>
              <a:pPr/>
              <a:t>‹#›</a:t>
            </a:fld>
            <a:endParaRPr lang="en-ID" dirty="0"/>
          </a:p>
        </p:txBody>
      </p:sp>
      <p:cxnSp>
        <p:nvCxnSpPr>
          <p:cNvPr id="16" name="Straight Connector 15">
            <a:extLst>
              <a:ext uri="{FF2B5EF4-FFF2-40B4-BE49-F238E27FC236}">
                <a16:creationId xmlns:a16="http://schemas.microsoft.com/office/drawing/2014/main" id="{0657BBCF-CA9E-FB2C-CA76-82D2795FF965}"/>
              </a:ext>
            </a:extLst>
          </p:cNvPr>
          <p:cNvCxnSpPr>
            <a:cxnSpLocks/>
          </p:cNvCxnSpPr>
          <p:nvPr userDrawn="1"/>
        </p:nvCxnSpPr>
        <p:spPr>
          <a:xfrm>
            <a:off x="587375" y="585690"/>
            <a:ext cx="0" cy="709710"/>
          </a:xfrm>
          <a:prstGeom prst="line">
            <a:avLst/>
          </a:prstGeom>
          <a:ln w="317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1" name="Footer Placeholder 4">
            <a:extLst>
              <a:ext uri="{FF2B5EF4-FFF2-40B4-BE49-F238E27FC236}">
                <a16:creationId xmlns:a16="http://schemas.microsoft.com/office/drawing/2014/main" id="{FC465D62-3382-034B-3BC4-9FA6DDBCBF3D}"/>
              </a:ext>
            </a:extLst>
          </p:cNvPr>
          <p:cNvSpPr>
            <a:spLocks noGrp="1"/>
          </p:cNvSpPr>
          <p:nvPr>
            <p:ph type="ftr" sz="quarter" idx="3"/>
          </p:nvPr>
        </p:nvSpPr>
        <p:spPr>
          <a:xfrm>
            <a:off x="584200" y="6364288"/>
            <a:ext cx="5511800" cy="365125"/>
          </a:xfrm>
          <a:prstGeom prst="rect">
            <a:avLst/>
          </a:prstGeom>
        </p:spPr>
        <p:txBody>
          <a:bodyPr vert="horz" lIns="91440" tIns="45720" rIns="91440" bIns="45720" rtlCol="0" anchor="ctr"/>
          <a:lstStyle>
            <a:lvl1pPr algn="l">
              <a:defRPr lang="en-GB" sz="1200">
                <a:solidFill>
                  <a:schemeClr val="tx1"/>
                </a:solidFill>
              </a:defRPr>
            </a:lvl1pPr>
          </a:lstStyle>
          <a:p>
            <a:r>
              <a:rPr lang="en-US"/>
              <a:t>PRESENTATION TITLE</a:t>
            </a:r>
            <a:endParaRPr lang="en-US" dirty="0"/>
          </a:p>
        </p:txBody>
      </p:sp>
      <p:sp>
        <p:nvSpPr>
          <p:cNvPr id="37" name="Text Placeholder 29">
            <a:extLst>
              <a:ext uri="{FF2B5EF4-FFF2-40B4-BE49-F238E27FC236}">
                <a16:creationId xmlns:a16="http://schemas.microsoft.com/office/drawing/2014/main" id="{7014ED8C-D9A2-3233-BF99-B959865B48B9}"/>
              </a:ext>
            </a:extLst>
          </p:cNvPr>
          <p:cNvSpPr>
            <a:spLocks noGrp="1"/>
          </p:cNvSpPr>
          <p:nvPr>
            <p:ph type="body" sz="quarter" idx="43"/>
          </p:nvPr>
        </p:nvSpPr>
        <p:spPr>
          <a:xfrm>
            <a:off x="1090297" y="2077954"/>
            <a:ext cx="2989578" cy="553099"/>
          </a:xfrm>
          <a:prstGeom prst="rect">
            <a:avLst/>
          </a:prstGeom>
        </p:spPr>
        <p:txBody>
          <a:bodyPr tIns="0" bIns="0" anchor="b">
            <a:noAutofit/>
          </a:bodyPr>
          <a:lstStyle>
            <a:lvl1pPr marL="0" indent="0" algn="r">
              <a:buNone/>
              <a:defRPr sz="1800" b="1">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
        <p:nvSpPr>
          <p:cNvPr id="38" name="Text Placeholder 29">
            <a:extLst>
              <a:ext uri="{FF2B5EF4-FFF2-40B4-BE49-F238E27FC236}">
                <a16:creationId xmlns:a16="http://schemas.microsoft.com/office/drawing/2014/main" id="{27A02D2A-8972-F536-0B27-7D6428470586}"/>
              </a:ext>
            </a:extLst>
          </p:cNvPr>
          <p:cNvSpPr>
            <a:spLocks noGrp="1"/>
          </p:cNvSpPr>
          <p:nvPr>
            <p:ph type="body" sz="quarter" idx="44"/>
          </p:nvPr>
        </p:nvSpPr>
        <p:spPr>
          <a:xfrm>
            <a:off x="1090297" y="2703054"/>
            <a:ext cx="2989578" cy="719417"/>
          </a:xfrm>
          <a:prstGeom prst="rect">
            <a:avLst/>
          </a:prstGeom>
        </p:spPr>
        <p:txBody>
          <a:bodyPr tIns="0" bIns="0">
            <a:noAutofit/>
          </a:bodyPr>
          <a:lstStyle>
            <a:lvl1pPr marL="0" indent="0" algn="r">
              <a:buNone/>
              <a:defRPr sz="1600" b="0">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
        <p:nvSpPr>
          <p:cNvPr id="40" name="Text Placeholder 29">
            <a:extLst>
              <a:ext uri="{FF2B5EF4-FFF2-40B4-BE49-F238E27FC236}">
                <a16:creationId xmlns:a16="http://schemas.microsoft.com/office/drawing/2014/main" id="{5C686B82-2E00-D61D-3AA1-3461944BF439}"/>
              </a:ext>
            </a:extLst>
          </p:cNvPr>
          <p:cNvSpPr>
            <a:spLocks noGrp="1"/>
          </p:cNvSpPr>
          <p:nvPr>
            <p:ph type="body" sz="quarter" idx="45" hasCustomPrompt="1"/>
          </p:nvPr>
        </p:nvSpPr>
        <p:spPr>
          <a:xfrm>
            <a:off x="4160928" y="3609181"/>
            <a:ext cx="1260000" cy="312739"/>
          </a:xfrm>
          <a:prstGeom prst="rect">
            <a:avLst/>
          </a:prstGeom>
        </p:spPr>
        <p:txBody>
          <a:bodyPr tIns="0" bIns="0" anchor="ctr">
            <a:noAutofit/>
          </a:bodyPr>
          <a:lstStyle>
            <a:lvl1pPr marL="0" indent="0" algn="ctr">
              <a:buNone/>
              <a:defRPr sz="1700" b="1">
                <a:solidFill>
                  <a:schemeClr val="accent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Milestone</a:t>
            </a:r>
            <a:endParaRPr lang="en-ID" dirty="0"/>
          </a:p>
        </p:txBody>
      </p:sp>
      <p:sp>
        <p:nvSpPr>
          <p:cNvPr id="60" name="Text Placeholder 29">
            <a:extLst>
              <a:ext uri="{FF2B5EF4-FFF2-40B4-BE49-F238E27FC236}">
                <a16:creationId xmlns:a16="http://schemas.microsoft.com/office/drawing/2014/main" id="{E10C62AC-5F15-FEF7-14F7-69E74FF548BF}"/>
              </a:ext>
            </a:extLst>
          </p:cNvPr>
          <p:cNvSpPr>
            <a:spLocks noGrp="1"/>
          </p:cNvSpPr>
          <p:nvPr>
            <p:ph type="body" sz="quarter" idx="50" hasCustomPrompt="1"/>
          </p:nvPr>
        </p:nvSpPr>
        <p:spPr>
          <a:xfrm>
            <a:off x="5468739" y="3609181"/>
            <a:ext cx="1260000" cy="312739"/>
          </a:xfrm>
          <a:prstGeom prst="rect">
            <a:avLst/>
          </a:prstGeom>
        </p:spPr>
        <p:txBody>
          <a:bodyPr tIns="0" bIns="0" anchor="ctr">
            <a:noAutofit/>
          </a:bodyPr>
          <a:lstStyle>
            <a:lvl1pPr marL="0" indent="0" algn="ctr">
              <a:buNone/>
              <a:defRPr sz="1700" b="1">
                <a:solidFill>
                  <a:schemeClr val="accent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Milestone</a:t>
            </a:r>
            <a:endParaRPr lang="en-ID" dirty="0"/>
          </a:p>
        </p:txBody>
      </p:sp>
      <p:sp>
        <p:nvSpPr>
          <p:cNvPr id="63" name="Text Placeholder 29">
            <a:extLst>
              <a:ext uri="{FF2B5EF4-FFF2-40B4-BE49-F238E27FC236}">
                <a16:creationId xmlns:a16="http://schemas.microsoft.com/office/drawing/2014/main" id="{261031B1-B982-A042-4CFA-1D2651953B25}"/>
              </a:ext>
            </a:extLst>
          </p:cNvPr>
          <p:cNvSpPr>
            <a:spLocks noGrp="1"/>
          </p:cNvSpPr>
          <p:nvPr>
            <p:ph type="body" sz="quarter" idx="53"/>
          </p:nvPr>
        </p:nvSpPr>
        <p:spPr>
          <a:xfrm>
            <a:off x="8112127" y="2077954"/>
            <a:ext cx="2989578" cy="553099"/>
          </a:xfrm>
          <a:prstGeom prst="rect">
            <a:avLst/>
          </a:prstGeom>
        </p:spPr>
        <p:txBody>
          <a:bodyPr tIns="0" bIns="0" anchor="b">
            <a:noAutofit/>
          </a:bodyPr>
          <a:lstStyle>
            <a:lvl1pPr marL="0" indent="0" algn="l">
              <a:buNone/>
              <a:defRPr sz="1800" b="1">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
        <p:nvSpPr>
          <p:cNvPr id="64" name="Text Placeholder 29">
            <a:extLst>
              <a:ext uri="{FF2B5EF4-FFF2-40B4-BE49-F238E27FC236}">
                <a16:creationId xmlns:a16="http://schemas.microsoft.com/office/drawing/2014/main" id="{9A88BB22-41E4-5ACD-09E4-4157B024B08C}"/>
              </a:ext>
            </a:extLst>
          </p:cNvPr>
          <p:cNvSpPr>
            <a:spLocks noGrp="1"/>
          </p:cNvSpPr>
          <p:nvPr>
            <p:ph type="body" sz="quarter" idx="54"/>
          </p:nvPr>
        </p:nvSpPr>
        <p:spPr>
          <a:xfrm>
            <a:off x="8112127" y="2703054"/>
            <a:ext cx="2989578" cy="719417"/>
          </a:xfrm>
          <a:prstGeom prst="rect">
            <a:avLst/>
          </a:prstGeom>
        </p:spPr>
        <p:txBody>
          <a:bodyPr tIns="0" bIns="0">
            <a:noAutofit/>
          </a:bodyPr>
          <a:lstStyle>
            <a:lvl1pPr marL="0" indent="0" algn="l">
              <a:buNone/>
              <a:defRPr sz="1600" b="0">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
        <p:nvSpPr>
          <p:cNvPr id="65" name="Text Placeholder 29">
            <a:extLst>
              <a:ext uri="{FF2B5EF4-FFF2-40B4-BE49-F238E27FC236}">
                <a16:creationId xmlns:a16="http://schemas.microsoft.com/office/drawing/2014/main" id="{071D6C45-DAA5-4D1C-9957-40129325EB67}"/>
              </a:ext>
            </a:extLst>
          </p:cNvPr>
          <p:cNvSpPr>
            <a:spLocks noGrp="1"/>
          </p:cNvSpPr>
          <p:nvPr>
            <p:ph type="body" sz="quarter" idx="55" hasCustomPrompt="1"/>
          </p:nvPr>
        </p:nvSpPr>
        <p:spPr>
          <a:xfrm>
            <a:off x="6776551" y="3609181"/>
            <a:ext cx="1260000" cy="312739"/>
          </a:xfrm>
          <a:prstGeom prst="rect">
            <a:avLst/>
          </a:prstGeom>
        </p:spPr>
        <p:txBody>
          <a:bodyPr tIns="0" bIns="0" anchor="ctr">
            <a:noAutofit/>
          </a:bodyPr>
          <a:lstStyle>
            <a:lvl1pPr marL="0" indent="0" algn="ctr">
              <a:buNone/>
              <a:defRPr sz="1700" b="1">
                <a:solidFill>
                  <a:schemeClr val="accent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Milestone</a:t>
            </a:r>
            <a:endParaRPr lang="en-ID" dirty="0"/>
          </a:p>
        </p:txBody>
      </p:sp>
      <p:sp>
        <p:nvSpPr>
          <p:cNvPr id="74" name="Text Placeholder 29">
            <a:extLst>
              <a:ext uri="{FF2B5EF4-FFF2-40B4-BE49-F238E27FC236}">
                <a16:creationId xmlns:a16="http://schemas.microsoft.com/office/drawing/2014/main" id="{9A4B37EF-352C-7F66-A0C7-B1AAC332DF0B}"/>
              </a:ext>
            </a:extLst>
          </p:cNvPr>
          <p:cNvSpPr>
            <a:spLocks noGrp="1"/>
          </p:cNvSpPr>
          <p:nvPr>
            <p:ph type="body" sz="quarter" idx="48"/>
          </p:nvPr>
        </p:nvSpPr>
        <p:spPr>
          <a:xfrm>
            <a:off x="4601211" y="4640443"/>
            <a:ext cx="2989578" cy="553099"/>
          </a:xfrm>
          <a:prstGeom prst="rect">
            <a:avLst/>
          </a:prstGeom>
        </p:spPr>
        <p:txBody>
          <a:bodyPr tIns="0" bIns="0" anchor="b">
            <a:noAutofit/>
          </a:bodyPr>
          <a:lstStyle>
            <a:lvl1pPr marL="0" indent="0" algn="ctr">
              <a:buNone/>
              <a:defRPr sz="1800" b="1">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
        <p:nvSpPr>
          <p:cNvPr id="75" name="Text Placeholder 29">
            <a:extLst>
              <a:ext uri="{FF2B5EF4-FFF2-40B4-BE49-F238E27FC236}">
                <a16:creationId xmlns:a16="http://schemas.microsoft.com/office/drawing/2014/main" id="{8AD0A0A8-C4B1-7D11-7CF8-B6C55DDAF46D}"/>
              </a:ext>
            </a:extLst>
          </p:cNvPr>
          <p:cNvSpPr>
            <a:spLocks noGrp="1"/>
          </p:cNvSpPr>
          <p:nvPr>
            <p:ph type="body" sz="quarter" idx="49"/>
          </p:nvPr>
        </p:nvSpPr>
        <p:spPr>
          <a:xfrm>
            <a:off x="4601211" y="5265543"/>
            <a:ext cx="2989578" cy="719417"/>
          </a:xfrm>
          <a:prstGeom prst="rect">
            <a:avLst/>
          </a:prstGeom>
        </p:spPr>
        <p:txBody>
          <a:bodyPr tIns="0" bIns="0">
            <a:noAutofit/>
          </a:bodyPr>
          <a:lstStyle>
            <a:lvl1pPr marL="0" indent="0" algn="ctr">
              <a:buNone/>
              <a:defRPr sz="1600" b="0">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Tree>
    <p:extLst>
      <p:ext uri="{BB962C8B-B14F-4D97-AF65-F5344CB8AC3E}">
        <p14:creationId xmlns:p14="http://schemas.microsoft.com/office/powerpoint/2010/main" val="2053735867"/>
      </p:ext>
    </p:extLst>
  </p:cSld>
  <p:clrMapOvr>
    <a:masterClrMapping/>
  </p:clrMapOvr>
  <p:extLst>
    <p:ext uri="{DCECCB84-F9BA-43D5-87BE-67443E8EF086}">
      <p15:sldGuideLst xmlns:p15="http://schemas.microsoft.com/office/powerpoint/2012/main"/>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meline I60V6">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7D5833C4-DC12-C256-8147-AB2E873090F7}"/>
              </a:ext>
            </a:extLst>
          </p:cNvPr>
          <p:cNvGrpSpPr/>
          <p:nvPr userDrawn="1"/>
        </p:nvGrpSpPr>
        <p:grpSpPr>
          <a:xfrm>
            <a:off x="3423758" y="3111644"/>
            <a:ext cx="5231244" cy="1307812"/>
            <a:chOff x="4134283" y="3357980"/>
            <a:chExt cx="5231244" cy="1307812"/>
          </a:xfrm>
        </p:grpSpPr>
        <p:grpSp>
          <p:nvGrpSpPr>
            <p:cNvPr id="15" name="Group 14">
              <a:extLst>
                <a:ext uri="{FF2B5EF4-FFF2-40B4-BE49-F238E27FC236}">
                  <a16:creationId xmlns:a16="http://schemas.microsoft.com/office/drawing/2014/main" id="{301BCF58-0363-AD55-7706-7577015208AD}"/>
                </a:ext>
              </a:extLst>
            </p:cNvPr>
            <p:cNvGrpSpPr/>
            <p:nvPr userDrawn="1"/>
          </p:nvGrpSpPr>
          <p:grpSpPr>
            <a:xfrm>
              <a:off x="6749905" y="3357980"/>
              <a:ext cx="2615622" cy="1307812"/>
              <a:chOff x="4134283" y="2768888"/>
              <a:chExt cx="2615622" cy="1307812"/>
            </a:xfrm>
          </p:grpSpPr>
          <p:sp>
            <p:nvSpPr>
              <p:cNvPr id="27" name="Arc 47">
                <a:extLst>
                  <a:ext uri="{FF2B5EF4-FFF2-40B4-BE49-F238E27FC236}">
                    <a16:creationId xmlns:a16="http://schemas.microsoft.com/office/drawing/2014/main" id="{1BF9A4E5-A19D-055D-8E75-99214E96ED1B}"/>
                  </a:ext>
                </a:extLst>
              </p:cNvPr>
              <p:cNvSpPr/>
              <p:nvPr userDrawn="1"/>
            </p:nvSpPr>
            <p:spPr>
              <a:xfrm>
                <a:off x="4134283" y="2768888"/>
                <a:ext cx="1307811" cy="1307812"/>
              </a:xfrm>
              <a:prstGeom prst="ellipse">
                <a:avLst/>
              </a:prstGeom>
              <a:ln w="571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8" name="Arc 48">
                <a:extLst>
                  <a:ext uri="{FF2B5EF4-FFF2-40B4-BE49-F238E27FC236}">
                    <a16:creationId xmlns:a16="http://schemas.microsoft.com/office/drawing/2014/main" id="{5CC87E2F-50E6-39DD-CDFC-305C19C07B98}"/>
                  </a:ext>
                </a:extLst>
              </p:cNvPr>
              <p:cNvSpPr/>
              <p:nvPr userDrawn="1"/>
            </p:nvSpPr>
            <p:spPr>
              <a:xfrm flipV="1">
                <a:off x="5442094" y="2768888"/>
                <a:ext cx="1307811" cy="1307812"/>
              </a:xfrm>
              <a:prstGeom prst="ellipse">
                <a:avLst/>
              </a:prstGeom>
              <a:ln w="571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grpSp>
          <p:nvGrpSpPr>
            <p:cNvPr id="17" name="Group 16">
              <a:extLst>
                <a:ext uri="{FF2B5EF4-FFF2-40B4-BE49-F238E27FC236}">
                  <a16:creationId xmlns:a16="http://schemas.microsoft.com/office/drawing/2014/main" id="{8E84A738-0246-4B22-A768-845597DB34B1}"/>
                </a:ext>
              </a:extLst>
            </p:cNvPr>
            <p:cNvGrpSpPr/>
            <p:nvPr userDrawn="1"/>
          </p:nvGrpSpPr>
          <p:grpSpPr>
            <a:xfrm>
              <a:off x="4134283" y="3357980"/>
              <a:ext cx="2615622" cy="1307812"/>
              <a:chOff x="4134283" y="2768888"/>
              <a:chExt cx="2615622" cy="1307812"/>
            </a:xfrm>
          </p:grpSpPr>
          <p:sp>
            <p:nvSpPr>
              <p:cNvPr id="25" name="Arc 47">
                <a:extLst>
                  <a:ext uri="{FF2B5EF4-FFF2-40B4-BE49-F238E27FC236}">
                    <a16:creationId xmlns:a16="http://schemas.microsoft.com/office/drawing/2014/main" id="{05BC3C8F-7B44-2BED-6193-E93BB9B72472}"/>
                  </a:ext>
                </a:extLst>
              </p:cNvPr>
              <p:cNvSpPr/>
              <p:nvPr userDrawn="1"/>
            </p:nvSpPr>
            <p:spPr>
              <a:xfrm>
                <a:off x="4134283" y="2768888"/>
                <a:ext cx="1307811" cy="1307812"/>
              </a:xfrm>
              <a:prstGeom prst="ellipse">
                <a:avLst/>
              </a:prstGeom>
              <a:ln w="571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6" name="Arc 48">
                <a:extLst>
                  <a:ext uri="{FF2B5EF4-FFF2-40B4-BE49-F238E27FC236}">
                    <a16:creationId xmlns:a16="http://schemas.microsoft.com/office/drawing/2014/main" id="{8F3EF4B7-90AB-C7DA-B8CB-018463EB1B1D}"/>
                  </a:ext>
                </a:extLst>
              </p:cNvPr>
              <p:cNvSpPr/>
              <p:nvPr userDrawn="1"/>
            </p:nvSpPr>
            <p:spPr>
              <a:xfrm flipV="1">
                <a:off x="5442094" y="2768888"/>
                <a:ext cx="1307811" cy="1307812"/>
              </a:xfrm>
              <a:prstGeom prst="ellipse">
                <a:avLst/>
              </a:prstGeom>
              <a:ln w="571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grpSp>
          <p:nvGrpSpPr>
            <p:cNvPr id="18" name="Group 17">
              <a:extLst>
                <a:ext uri="{FF2B5EF4-FFF2-40B4-BE49-F238E27FC236}">
                  <a16:creationId xmlns:a16="http://schemas.microsoft.com/office/drawing/2014/main" id="{89FB1F07-E1F7-E735-3584-493086F95515}"/>
                </a:ext>
              </a:extLst>
            </p:cNvPr>
            <p:cNvGrpSpPr/>
            <p:nvPr userDrawn="1"/>
          </p:nvGrpSpPr>
          <p:grpSpPr>
            <a:xfrm>
              <a:off x="4134283" y="3357980"/>
              <a:ext cx="2615622" cy="1307812"/>
              <a:chOff x="4134283" y="2775094"/>
              <a:chExt cx="2615622" cy="1307812"/>
            </a:xfrm>
          </p:grpSpPr>
          <p:sp>
            <p:nvSpPr>
              <p:cNvPr id="23" name="Arc 22">
                <a:extLst>
                  <a:ext uri="{FF2B5EF4-FFF2-40B4-BE49-F238E27FC236}">
                    <a16:creationId xmlns:a16="http://schemas.microsoft.com/office/drawing/2014/main" id="{D0384BA1-F92B-41F3-C1AE-23727B73848C}"/>
                  </a:ext>
                </a:extLst>
              </p:cNvPr>
              <p:cNvSpPr/>
              <p:nvPr userDrawn="1"/>
            </p:nvSpPr>
            <p:spPr>
              <a:xfrm>
                <a:off x="4134283" y="2775094"/>
                <a:ext cx="1307811" cy="1307812"/>
              </a:xfrm>
              <a:prstGeom prst="arc">
                <a:avLst>
                  <a:gd name="adj1" fmla="val 10792152"/>
                  <a:gd name="adj2" fmla="val 0"/>
                </a:avLst>
              </a:prstGeom>
              <a:ln w="57150" cap="rnd"/>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4" name="Arc 23">
                <a:extLst>
                  <a:ext uri="{FF2B5EF4-FFF2-40B4-BE49-F238E27FC236}">
                    <a16:creationId xmlns:a16="http://schemas.microsoft.com/office/drawing/2014/main" id="{5EBDB500-C547-2D2E-C1E5-DA481BCDCED5}"/>
                  </a:ext>
                </a:extLst>
              </p:cNvPr>
              <p:cNvSpPr/>
              <p:nvPr userDrawn="1"/>
            </p:nvSpPr>
            <p:spPr>
              <a:xfrm flipV="1">
                <a:off x="5442094" y="2775094"/>
                <a:ext cx="1307811" cy="1307812"/>
              </a:xfrm>
              <a:prstGeom prst="arc">
                <a:avLst>
                  <a:gd name="adj1" fmla="val 10790197"/>
                  <a:gd name="adj2" fmla="val 0"/>
                </a:avLst>
              </a:prstGeom>
              <a:ln w="57150" cap="rnd"/>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grpSp>
          <p:nvGrpSpPr>
            <p:cNvPr id="19" name="Group 18">
              <a:extLst>
                <a:ext uri="{FF2B5EF4-FFF2-40B4-BE49-F238E27FC236}">
                  <a16:creationId xmlns:a16="http://schemas.microsoft.com/office/drawing/2014/main" id="{E836FD13-85D3-B050-415C-DA5E49AA432F}"/>
                </a:ext>
              </a:extLst>
            </p:cNvPr>
            <p:cNvGrpSpPr/>
            <p:nvPr userDrawn="1"/>
          </p:nvGrpSpPr>
          <p:grpSpPr>
            <a:xfrm>
              <a:off x="6749905" y="3357980"/>
              <a:ext cx="2615622" cy="1307812"/>
              <a:chOff x="4134283" y="2775094"/>
              <a:chExt cx="2615622" cy="1307812"/>
            </a:xfrm>
          </p:grpSpPr>
          <p:sp>
            <p:nvSpPr>
              <p:cNvPr id="20" name="Arc 19">
                <a:extLst>
                  <a:ext uri="{FF2B5EF4-FFF2-40B4-BE49-F238E27FC236}">
                    <a16:creationId xmlns:a16="http://schemas.microsoft.com/office/drawing/2014/main" id="{17EDC98A-FAF8-1636-961C-0E3CB7409E03}"/>
                  </a:ext>
                </a:extLst>
              </p:cNvPr>
              <p:cNvSpPr/>
              <p:nvPr userDrawn="1"/>
            </p:nvSpPr>
            <p:spPr>
              <a:xfrm>
                <a:off x="4134283" y="2775094"/>
                <a:ext cx="1307811" cy="1307812"/>
              </a:xfrm>
              <a:prstGeom prst="arc">
                <a:avLst>
                  <a:gd name="adj1" fmla="val 10792152"/>
                  <a:gd name="adj2" fmla="val 0"/>
                </a:avLst>
              </a:prstGeom>
              <a:ln w="57150" cap="rnd"/>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2" name="Arc 21">
                <a:extLst>
                  <a:ext uri="{FF2B5EF4-FFF2-40B4-BE49-F238E27FC236}">
                    <a16:creationId xmlns:a16="http://schemas.microsoft.com/office/drawing/2014/main" id="{52C6782D-6669-5C6D-6338-0D1D8E749EFB}"/>
                  </a:ext>
                </a:extLst>
              </p:cNvPr>
              <p:cNvSpPr/>
              <p:nvPr userDrawn="1"/>
            </p:nvSpPr>
            <p:spPr>
              <a:xfrm flipV="1">
                <a:off x="5442094" y="2775094"/>
                <a:ext cx="1307811" cy="1307812"/>
              </a:xfrm>
              <a:prstGeom prst="arc">
                <a:avLst>
                  <a:gd name="adj1" fmla="val 10790197"/>
                  <a:gd name="adj2" fmla="val 0"/>
                </a:avLst>
              </a:prstGeom>
              <a:ln w="57150" cap="rnd"/>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grpSp>
      <p:sp>
        <p:nvSpPr>
          <p:cNvPr id="2" name="Title 1">
            <a:extLst>
              <a:ext uri="{FF2B5EF4-FFF2-40B4-BE49-F238E27FC236}">
                <a16:creationId xmlns:a16="http://schemas.microsoft.com/office/drawing/2014/main" id="{1036477C-8D55-B4B8-85DD-DAF85A20D8C5}"/>
              </a:ext>
            </a:extLst>
          </p:cNvPr>
          <p:cNvSpPr>
            <a:spLocks noGrp="1"/>
          </p:cNvSpPr>
          <p:nvPr>
            <p:ph type="title"/>
          </p:nvPr>
        </p:nvSpPr>
        <p:spPr>
          <a:xfrm>
            <a:off x="731443" y="586105"/>
            <a:ext cx="10873182" cy="709295"/>
          </a:xfrm>
        </p:spPr>
        <p:txBody>
          <a:bodyPr anchor="t">
            <a:noAutofit/>
          </a:bodyPr>
          <a:lstStyle>
            <a:lvl1pPr>
              <a:defRPr>
                <a:solidFill>
                  <a:schemeClr val="tx1"/>
                </a:solidFill>
              </a:defRPr>
            </a:lvl1pPr>
          </a:lstStyle>
          <a:p>
            <a:r>
              <a:rPr lang="en-US" dirty="0"/>
              <a:t>Click to edit Master title style</a:t>
            </a:r>
            <a:endParaRPr lang="en-ID" dirty="0"/>
          </a:p>
        </p:txBody>
      </p:sp>
      <p:sp>
        <p:nvSpPr>
          <p:cNvPr id="11" name="Slide Number Placeholder 5">
            <a:extLst>
              <a:ext uri="{FF2B5EF4-FFF2-40B4-BE49-F238E27FC236}">
                <a16:creationId xmlns:a16="http://schemas.microsoft.com/office/drawing/2014/main" id="{752E3F75-A181-1CEF-4892-A00A828F0DEC}"/>
              </a:ext>
            </a:extLst>
          </p:cNvPr>
          <p:cNvSpPr>
            <a:spLocks noGrp="1"/>
          </p:cNvSpPr>
          <p:nvPr>
            <p:ph type="sldNum" sz="quarter" idx="4"/>
          </p:nvPr>
        </p:nvSpPr>
        <p:spPr>
          <a:xfrm>
            <a:off x="11058525" y="6409951"/>
            <a:ext cx="546100" cy="273799"/>
          </a:xfrm>
          <a:prstGeom prst="rect">
            <a:avLst/>
          </a:prstGeom>
        </p:spPr>
        <p:txBody>
          <a:bodyPr vert="horz" lIns="91440" tIns="45720" rIns="91440" bIns="45720" rtlCol="0" anchor="b"/>
          <a:lstStyle>
            <a:lvl1pPr algn="r">
              <a:defRPr sz="1200">
                <a:solidFill>
                  <a:schemeClr val="tx1"/>
                </a:solidFill>
                <a:latin typeface="+mn-lt"/>
              </a:defRPr>
            </a:lvl1pPr>
          </a:lstStyle>
          <a:p>
            <a:fld id="{5E0C3BBE-9543-48E5-A6E1-C646F9A01966}" type="slidenum">
              <a:rPr lang="en-ID" smtClean="0"/>
              <a:pPr/>
              <a:t>‹#›</a:t>
            </a:fld>
            <a:endParaRPr lang="en-ID" dirty="0"/>
          </a:p>
        </p:txBody>
      </p:sp>
      <p:cxnSp>
        <p:nvCxnSpPr>
          <p:cNvPr id="16" name="Straight Connector 15">
            <a:extLst>
              <a:ext uri="{FF2B5EF4-FFF2-40B4-BE49-F238E27FC236}">
                <a16:creationId xmlns:a16="http://schemas.microsoft.com/office/drawing/2014/main" id="{0657BBCF-CA9E-FB2C-CA76-82D2795FF965}"/>
              </a:ext>
            </a:extLst>
          </p:cNvPr>
          <p:cNvCxnSpPr>
            <a:cxnSpLocks/>
          </p:cNvCxnSpPr>
          <p:nvPr userDrawn="1"/>
        </p:nvCxnSpPr>
        <p:spPr>
          <a:xfrm>
            <a:off x="587375" y="585690"/>
            <a:ext cx="0" cy="709710"/>
          </a:xfrm>
          <a:prstGeom prst="line">
            <a:avLst/>
          </a:prstGeom>
          <a:ln w="317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1" name="Footer Placeholder 4">
            <a:extLst>
              <a:ext uri="{FF2B5EF4-FFF2-40B4-BE49-F238E27FC236}">
                <a16:creationId xmlns:a16="http://schemas.microsoft.com/office/drawing/2014/main" id="{FC465D62-3382-034B-3BC4-9FA6DDBCBF3D}"/>
              </a:ext>
            </a:extLst>
          </p:cNvPr>
          <p:cNvSpPr>
            <a:spLocks noGrp="1"/>
          </p:cNvSpPr>
          <p:nvPr>
            <p:ph type="ftr" sz="quarter" idx="3"/>
          </p:nvPr>
        </p:nvSpPr>
        <p:spPr>
          <a:xfrm>
            <a:off x="584200" y="6364288"/>
            <a:ext cx="5511800" cy="365125"/>
          </a:xfrm>
          <a:prstGeom prst="rect">
            <a:avLst/>
          </a:prstGeom>
        </p:spPr>
        <p:txBody>
          <a:bodyPr vert="horz" lIns="91440" tIns="45720" rIns="91440" bIns="45720" rtlCol="0" anchor="ctr"/>
          <a:lstStyle>
            <a:lvl1pPr algn="l">
              <a:defRPr lang="en-GB" sz="1200">
                <a:solidFill>
                  <a:schemeClr val="tx1"/>
                </a:solidFill>
              </a:defRPr>
            </a:lvl1pPr>
          </a:lstStyle>
          <a:p>
            <a:r>
              <a:rPr lang="en-US"/>
              <a:t>PRESENTATION TITLE</a:t>
            </a:r>
            <a:endParaRPr lang="en-US" dirty="0"/>
          </a:p>
        </p:txBody>
      </p:sp>
      <p:sp>
        <p:nvSpPr>
          <p:cNvPr id="37" name="Text Placeholder 29">
            <a:extLst>
              <a:ext uri="{FF2B5EF4-FFF2-40B4-BE49-F238E27FC236}">
                <a16:creationId xmlns:a16="http://schemas.microsoft.com/office/drawing/2014/main" id="{7014ED8C-D9A2-3233-BF99-B959865B48B9}"/>
              </a:ext>
            </a:extLst>
          </p:cNvPr>
          <p:cNvSpPr>
            <a:spLocks noGrp="1"/>
          </p:cNvSpPr>
          <p:nvPr>
            <p:ph type="body" sz="quarter" idx="43"/>
          </p:nvPr>
        </p:nvSpPr>
        <p:spPr>
          <a:xfrm>
            <a:off x="760807" y="2946490"/>
            <a:ext cx="2526766" cy="553099"/>
          </a:xfrm>
          <a:prstGeom prst="rect">
            <a:avLst/>
          </a:prstGeom>
        </p:spPr>
        <p:txBody>
          <a:bodyPr tIns="0" bIns="0" anchor="b">
            <a:noAutofit/>
          </a:bodyPr>
          <a:lstStyle>
            <a:lvl1pPr marL="0" indent="0" algn="r">
              <a:buNone/>
              <a:defRPr sz="1800" b="1">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
        <p:nvSpPr>
          <p:cNvPr id="38" name="Text Placeholder 29">
            <a:extLst>
              <a:ext uri="{FF2B5EF4-FFF2-40B4-BE49-F238E27FC236}">
                <a16:creationId xmlns:a16="http://schemas.microsoft.com/office/drawing/2014/main" id="{27A02D2A-8972-F536-0B27-7D6428470586}"/>
              </a:ext>
            </a:extLst>
          </p:cNvPr>
          <p:cNvSpPr>
            <a:spLocks noGrp="1"/>
          </p:cNvSpPr>
          <p:nvPr>
            <p:ph type="body" sz="quarter" idx="44"/>
          </p:nvPr>
        </p:nvSpPr>
        <p:spPr>
          <a:xfrm>
            <a:off x="760807" y="3571590"/>
            <a:ext cx="2526766" cy="972433"/>
          </a:xfrm>
          <a:prstGeom prst="rect">
            <a:avLst/>
          </a:prstGeom>
        </p:spPr>
        <p:txBody>
          <a:bodyPr tIns="0" bIns="0">
            <a:noAutofit/>
          </a:bodyPr>
          <a:lstStyle>
            <a:lvl1pPr marL="0" indent="0" algn="r">
              <a:buNone/>
              <a:defRPr sz="1600" b="0">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
        <p:nvSpPr>
          <p:cNvPr id="63" name="Text Placeholder 29">
            <a:extLst>
              <a:ext uri="{FF2B5EF4-FFF2-40B4-BE49-F238E27FC236}">
                <a16:creationId xmlns:a16="http://schemas.microsoft.com/office/drawing/2014/main" id="{261031B1-B982-A042-4CFA-1D2651953B25}"/>
              </a:ext>
            </a:extLst>
          </p:cNvPr>
          <p:cNvSpPr>
            <a:spLocks noGrp="1"/>
          </p:cNvSpPr>
          <p:nvPr>
            <p:ph type="body" sz="quarter" idx="53"/>
          </p:nvPr>
        </p:nvSpPr>
        <p:spPr>
          <a:xfrm>
            <a:off x="5429903" y="1441696"/>
            <a:ext cx="2526766" cy="553099"/>
          </a:xfrm>
          <a:prstGeom prst="rect">
            <a:avLst/>
          </a:prstGeom>
        </p:spPr>
        <p:txBody>
          <a:bodyPr tIns="0" bIns="0" anchor="b">
            <a:noAutofit/>
          </a:bodyPr>
          <a:lstStyle>
            <a:lvl1pPr marL="0" indent="0" algn="ctr">
              <a:buNone/>
              <a:defRPr sz="1800" b="1">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
        <p:nvSpPr>
          <p:cNvPr id="64" name="Text Placeholder 29">
            <a:extLst>
              <a:ext uri="{FF2B5EF4-FFF2-40B4-BE49-F238E27FC236}">
                <a16:creationId xmlns:a16="http://schemas.microsoft.com/office/drawing/2014/main" id="{9A88BB22-41E4-5ACD-09E4-4157B024B08C}"/>
              </a:ext>
            </a:extLst>
          </p:cNvPr>
          <p:cNvSpPr>
            <a:spLocks noGrp="1"/>
          </p:cNvSpPr>
          <p:nvPr>
            <p:ph type="body" sz="quarter" idx="54"/>
          </p:nvPr>
        </p:nvSpPr>
        <p:spPr>
          <a:xfrm>
            <a:off x="5429903" y="2066796"/>
            <a:ext cx="2526766" cy="972433"/>
          </a:xfrm>
          <a:prstGeom prst="rect">
            <a:avLst/>
          </a:prstGeom>
        </p:spPr>
        <p:txBody>
          <a:bodyPr tIns="0" bIns="0">
            <a:noAutofit/>
          </a:bodyPr>
          <a:lstStyle>
            <a:lvl1pPr marL="0" indent="0" algn="ctr">
              <a:buNone/>
              <a:defRPr sz="1600" b="0">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
        <p:nvSpPr>
          <p:cNvPr id="74" name="Text Placeholder 29">
            <a:extLst>
              <a:ext uri="{FF2B5EF4-FFF2-40B4-BE49-F238E27FC236}">
                <a16:creationId xmlns:a16="http://schemas.microsoft.com/office/drawing/2014/main" id="{9A4B37EF-352C-7F66-A0C7-B1AAC332DF0B}"/>
              </a:ext>
            </a:extLst>
          </p:cNvPr>
          <p:cNvSpPr>
            <a:spLocks noGrp="1"/>
          </p:cNvSpPr>
          <p:nvPr>
            <p:ph type="body" sz="quarter" idx="48"/>
          </p:nvPr>
        </p:nvSpPr>
        <p:spPr>
          <a:xfrm>
            <a:off x="4124015" y="4596925"/>
            <a:ext cx="2526766" cy="553099"/>
          </a:xfrm>
          <a:prstGeom prst="rect">
            <a:avLst/>
          </a:prstGeom>
        </p:spPr>
        <p:txBody>
          <a:bodyPr tIns="0" bIns="0" anchor="b">
            <a:noAutofit/>
          </a:bodyPr>
          <a:lstStyle>
            <a:lvl1pPr marL="0" indent="0" algn="ctr">
              <a:buNone/>
              <a:defRPr sz="1800" b="1">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
        <p:nvSpPr>
          <p:cNvPr id="75" name="Text Placeholder 29">
            <a:extLst>
              <a:ext uri="{FF2B5EF4-FFF2-40B4-BE49-F238E27FC236}">
                <a16:creationId xmlns:a16="http://schemas.microsoft.com/office/drawing/2014/main" id="{8AD0A0A8-C4B1-7D11-7CF8-B6C55DDAF46D}"/>
              </a:ext>
            </a:extLst>
          </p:cNvPr>
          <p:cNvSpPr>
            <a:spLocks noGrp="1"/>
          </p:cNvSpPr>
          <p:nvPr>
            <p:ph type="body" sz="quarter" idx="49"/>
          </p:nvPr>
        </p:nvSpPr>
        <p:spPr>
          <a:xfrm>
            <a:off x="4124015" y="5222025"/>
            <a:ext cx="2526766" cy="972433"/>
          </a:xfrm>
          <a:prstGeom prst="rect">
            <a:avLst/>
          </a:prstGeom>
        </p:spPr>
        <p:txBody>
          <a:bodyPr tIns="0" bIns="0">
            <a:noAutofit/>
          </a:bodyPr>
          <a:lstStyle>
            <a:lvl1pPr marL="0" indent="0" algn="ctr">
              <a:buNone/>
              <a:defRPr sz="1600" b="0">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
        <p:nvSpPr>
          <p:cNvPr id="76" name="Text Placeholder 29">
            <a:extLst>
              <a:ext uri="{FF2B5EF4-FFF2-40B4-BE49-F238E27FC236}">
                <a16:creationId xmlns:a16="http://schemas.microsoft.com/office/drawing/2014/main" id="{9F88D094-280F-4883-8661-9A0BF47D066B}"/>
              </a:ext>
            </a:extLst>
          </p:cNvPr>
          <p:cNvSpPr>
            <a:spLocks noGrp="1"/>
          </p:cNvSpPr>
          <p:nvPr>
            <p:ph type="body" sz="quarter" idx="58"/>
          </p:nvPr>
        </p:nvSpPr>
        <p:spPr>
          <a:xfrm>
            <a:off x="8901380" y="2946490"/>
            <a:ext cx="2526766" cy="553099"/>
          </a:xfrm>
          <a:prstGeom prst="rect">
            <a:avLst/>
          </a:prstGeom>
        </p:spPr>
        <p:txBody>
          <a:bodyPr tIns="0" bIns="0" anchor="b">
            <a:noAutofit/>
          </a:bodyPr>
          <a:lstStyle>
            <a:lvl1pPr marL="0" indent="0" algn="l">
              <a:buNone/>
              <a:defRPr sz="1800" b="1">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
        <p:nvSpPr>
          <p:cNvPr id="77" name="Text Placeholder 29">
            <a:extLst>
              <a:ext uri="{FF2B5EF4-FFF2-40B4-BE49-F238E27FC236}">
                <a16:creationId xmlns:a16="http://schemas.microsoft.com/office/drawing/2014/main" id="{A9F31ADB-E84D-0E5A-C855-7382535346A9}"/>
              </a:ext>
            </a:extLst>
          </p:cNvPr>
          <p:cNvSpPr>
            <a:spLocks noGrp="1"/>
          </p:cNvSpPr>
          <p:nvPr>
            <p:ph type="body" sz="quarter" idx="59"/>
          </p:nvPr>
        </p:nvSpPr>
        <p:spPr>
          <a:xfrm>
            <a:off x="8901380" y="3571590"/>
            <a:ext cx="2526766" cy="972433"/>
          </a:xfrm>
          <a:prstGeom prst="rect">
            <a:avLst/>
          </a:prstGeom>
        </p:spPr>
        <p:txBody>
          <a:bodyPr tIns="0" bIns="0">
            <a:noAutofit/>
          </a:bodyPr>
          <a:lstStyle>
            <a:lvl1pPr marL="0" indent="0" algn="l">
              <a:buNone/>
              <a:defRPr sz="1600" b="0">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
        <p:nvSpPr>
          <p:cNvPr id="40" name="Text Placeholder 29">
            <a:extLst>
              <a:ext uri="{FF2B5EF4-FFF2-40B4-BE49-F238E27FC236}">
                <a16:creationId xmlns:a16="http://schemas.microsoft.com/office/drawing/2014/main" id="{5C686B82-2E00-D61D-3AA1-3461944BF439}"/>
              </a:ext>
            </a:extLst>
          </p:cNvPr>
          <p:cNvSpPr>
            <a:spLocks noGrp="1"/>
          </p:cNvSpPr>
          <p:nvPr>
            <p:ph type="body" sz="quarter" idx="45" hasCustomPrompt="1"/>
          </p:nvPr>
        </p:nvSpPr>
        <p:spPr>
          <a:xfrm>
            <a:off x="3447663" y="3609181"/>
            <a:ext cx="1260000" cy="312739"/>
          </a:xfrm>
          <a:prstGeom prst="rect">
            <a:avLst/>
          </a:prstGeom>
        </p:spPr>
        <p:txBody>
          <a:bodyPr tIns="0" bIns="0" anchor="ctr">
            <a:noAutofit/>
          </a:bodyPr>
          <a:lstStyle>
            <a:lvl1pPr marL="0" indent="0" algn="ctr">
              <a:buNone/>
              <a:defRPr sz="1700" b="1">
                <a:solidFill>
                  <a:schemeClr val="accent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Milestone</a:t>
            </a:r>
            <a:endParaRPr lang="en-ID" dirty="0"/>
          </a:p>
        </p:txBody>
      </p:sp>
      <p:sp>
        <p:nvSpPr>
          <p:cNvPr id="60" name="Text Placeholder 29">
            <a:extLst>
              <a:ext uri="{FF2B5EF4-FFF2-40B4-BE49-F238E27FC236}">
                <a16:creationId xmlns:a16="http://schemas.microsoft.com/office/drawing/2014/main" id="{E10C62AC-5F15-FEF7-14F7-69E74FF548BF}"/>
              </a:ext>
            </a:extLst>
          </p:cNvPr>
          <p:cNvSpPr>
            <a:spLocks noGrp="1"/>
          </p:cNvSpPr>
          <p:nvPr>
            <p:ph type="body" sz="quarter" idx="50" hasCustomPrompt="1"/>
          </p:nvPr>
        </p:nvSpPr>
        <p:spPr>
          <a:xfrm>
            <a:off x="4756949" y="3609181"/>
            <a:ext cx="1260000" cy="312739"/>
          </a:xfrm>
          <a:prstGeom prst="rect">
            <a:avLst/>
          </a:prstGeom>
        </p:spPr>
        <p:txBody>
          <a:bodyPr tIns="0" bIns="0" anchor="ctr">
            <a:noAutofit/>
          </a:bodyPr>
          <a:lstStyle>
            <a:lvl1pPr marL="0" indent="0" algn="ctr">
              <a:buNone/>
              <a:defRPr sz="1700" b="1">
                <a:solidFill>
                  <a:schemeClr val="accent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Milestone</a:t>
            </a:r>
            <a:endParaRPr lang="en-ID" dirty="0"/>
          </a:p>
        </p:txBody>
      </p:sp>
      <p:sp>
        <p:nvSpPr>
          <p:cNvPr id="65" name="Text Placeholder 29">
            <a:extLst>
              <a:ext uri="{FF2B5EF4-FFF2-40B4-BE49-F238E27FC236}">
                <a16:creationId xmlns:a16="http://schemas.microsoft.com/office/drawing/2014/main" id="{071D6C45-DAA5-4D1C-9957-40129325EB67}"/>
              </a:ext>
            </a:extLst>
          </p:cNvPr>
          <p:cNvSpPr>
            <a:spLocks noGrp="1"/>
          </p:cNvSpPr>
          <p:nvPr>
            <p:ph type="body" sz="quarter" idx="55" hasCustomPrompt="1"/>
          </p:nvPr>
        </p:nvSpPr>
        <p:spPr>
          <a:xfrm>
            <a:off x="6066235" y="3609181"/>
            <a:ext cx="1260000" cy="312739"/>
          </a:xfrm>
          <a:prstGeom prst="rect">
            <a:avLst/>
          </a:prstGeom>
        </p:spPr>
        <p:txBody>
          <a:bodyPr tIns="0" bIns="0" anchor="ctr">
            <a:noAutofit/>
          </a:bodyPr>
          <a:lstStyle>
            <a:lvl1pPr marL="0" indent="0" algn="ctr">
              <a:buNone/>
              <a:defRPr sz="1700" b="1">
                <a:solidFill>
                  <a:schemeClr val="accent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Milestone</a:t>
            </a:r>
            <a:endParaRPr lang="en-ID" dirty="0"/>
          </a:p>
        </p:txBody>
      </p:sp>
      <p:sp>
        <p:nvSpPr>
          <p:cNvPr id="70" name="Text Placeholder 29">
            <a:extLst>
              <a:ext uri="{FF2B5EF4-FFF2-40B4-BE49-F238E27FC236}">
                <a16:creationId xmlns:a16="http://schemas.microsoft.com/office/drawing/2014/main" id="{32E39F6E-5616-1EC7-DA06-FA903B0B9CC4}"/>
              </a:ext>
            </a:extLst>
          </p:cNvPr>
          <p:cNvSpPr>
            <a:spLocks noGrp="1"/>
          </p:cNvSpPr>
          <p:nvPr>
            <p:ph type="body" sz="quarter" idx="60" hasCustomPrompt="1"/>
          </p:nvPr>
        </p:nvSpPr>
        <p:spPr>
          <a:xfrm>
            <a:off x="7375521" y="3609181"/>
            <a:ext cx="1260000" cy="312739"/>
          </a:xfrm>
          <a:prstGeom prst="rect">
            <a:avLst/>
          </a:prstGeom>
        </p:spPr>
        <p:txBody>
          <a:bodyPr tIns="0" bIns="0" anchor="ctr">
            <a:noAutofit/>
          </a:bodyPr>
          <a:lstStyle>
            <a:lvl1pPr marL="0" indent="0" algn="ctr">
              <a:buNone/>
              <a:defRPr sz="1700" b="1">
                <a:solidFill>
                  <a:schemeClr val="accent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Milestone</a:t>
            </a:r>
            <a:endParaRPr lang="en-ID" dirty="0"/>
          </a:p>
        </p:txBody>
      </p:sp>
    </p:spTree>
    <p:extLst>
      <p:ext uri="{BB962C8B-B14F-4D97-AF65-F5344CB8AC3E}">
        <p14:creationId xmlns:p14="http://schemas.microsoft.com/office/powerpoint/2010/main" val="3182925318"/>
      </p:ext>
    </p:extLst>
  </p:cSld>
  <p:clrMapOvr>
    <a:masterClrMapping/>
  </p:clrMapOvr>
  <p:extLst>
    <p:ext uri="{DCECCB84-F9BA-43D5-87BE-67443E8EF086}">
      <p15:sldGuideLst xmlns:p15="http://schemas.microsoft.com/office/powerpoint/2012/main"/>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meline I60V7">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1FE2AD4A-FFA7-E356-533B-3682CE748F60}"/>
              </a:ext>
            </a:extLst>
          </p:cNvPr>
          <p:cNvGrpSpPr/>
          <p:nvPr userDrawn="1"/>
        </p:nvGrpSpPr>
        <p:grpSpPr>
          <a:xfrm>
            <a:off x="2750272" y="3111644"/>
            <a:ext cx="6539055" cy="1307812"/>
            <a:chOff x="3480378" y="3357980"/>
            <a:chExt cx="6539055" cy="1307812"/>
          </a:xfrm>
        </p:grpSpPr>
        <p:sp>
          <p:nvSpPr>
            <p:cNvPr id="12" name="Arc 47">
              <a:extLst>
                <a:ext uri="{FF2B5EF4-FFF2-40B4-BE49-F238E27FC236}">
                  <a16:creationId xmlns:a16="http://schemas.microsoft.com/office/drawing/2014/main" id="{5ADE87A4-1E17-504F-FC08-4E5317FA8905}"/>
                </a:ext>
              </a:extLst>
            </p:cNvPr>
            <p:cNvSpPr/>
            <p:nvPr userDrawn="1"/>
          </p:nvSpPr>
          <p:spPr>
            <a:xfrm>
              <a:off x="8711622" y="3357980"/>
              <a:ext cx="1307811" cy="1307812"/>
            </a:xfrm>
            <a:prstGeom prst="ellipse">
              <a:avLst/>
            </a:prstGeom>
            <a:ln w="571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3" name="Arc 47">
              <a:extLst>
                <a:ext uri="{FF2B5EF4-FFF2-40B4-BE49-F238E27FC236}">
                  <a16:creationId xmlns:a16="http://schemas.microsoft.com/office/drawing/2014/main" id="{58CDE690-F1D3-A2E1-1A15-211FF078FDDB}"/>
                </a:ext>
              </a:extLst>
            </p:cNvPr>
            <p:cNvSpPr/>
            <p:nvPr userDrawn="1"/>
          </p:nvSpPr>
          <p:spPr>
            <a:xfrm>
              <a:off x="6096000" y="3357980"/>
              <a:ext cx="1307811" cy="1307812"/>
            </a:xfrm>
            <a:prstGeom prst="ellipse">
              <a:avLst/>
            </a:prstGeom>
            <a:ln w="571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4" name="Arc 48">
              <a:extLst>
                <a:ext uri="{FF2B5EF4-FFF2-40B4-BE49-F238E27FC236}">
                  <a16:creationId xmlns:a16="http://schemas.microsoft.com/office/drawing/2014/main" id="{98761B8C-B84E-693F-B36F-FB9CE49972F3}"/>
                </a:ext>
              </a:extLst>
            </p:cNvPr>
            <p:cNvSpPr/>
            <p:nvPr userDrawn="1"/>
          </p:nvSpPr>
          <p:spPr>
            <a:xfrm flipV="1">
              <a:off x="7403811" y="3357980"/>
              <a:ext cx="1307811" cy="1307812"/>
            </a:xfrm>
            <a:prstGeom prst="ellipse">
              <a:avLst/>
            </a:prstGeom>
            <a:ln w="571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5" name="Arc 47">
              <a:extLst>
                <a:ext uri="{FF2B5EF4-FFF2-40B4-BE49-F238E27FC236}">
                  <a16:creationId xmlns:a16="http://schemas.microsoft.com/office/drawing/2014/main" id="{1D5F6001-25C6-ED50-DAA0-C9A450EADBDD}"/>
                </a:ext>
              </a:extLst>
            </p:cNvPr>
            <p:cNvSpPr/>
            <p:nvPr userDrawn="1"/>
          </p:nvSpPr>
          <p:spPr>
            <a:xfrm>
              <a:off x="3480378" y="3357980"/>
              <a:ext cx="1307811" cy="1307812"/>
            </a:xfrm>
            <a:prstGeom prst="ellipse">
              <a:avLst/>
            </a:prstGeom>
            <a:ln w="571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7" name="Arc 48">
              <a:extLst>
                <a:ext uri="{FF2B5EF4-FFF2-40B4-BE49-F238E27FC236}">
                  <a16:creationId xmlns:a16="http://schemas.microsoft.com/office/drawing/2014/main" id="{0DB28EB5-007D-E1A3-1B43-13A6960317E9}"/>
                </a:ext>
              </a:extLst>
            </p:cNvPr>
            <p:cNvSpPr/>
            <p:nvPr userDrawn="1"/>
          </p:nvSpPr>
          <p:spPr>
            <a:xfrm flipV="1">
              <a:off x="4788189" y="3357980"/>
              <a:ext cx="1307811" cy="1307812"/>
            </a:xfrm>
            <a:prstGeom prst="ellipse">
              <a:avLst/>
            </a:prstGeom>
            <a:ln w="571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8" name="Arc 17">
              <a:extLst>
                <a:ext uri="{FF2B5EF4-FFF2-40B4-BE49-F238E27FC236}">
                  <a16:creationId xmlns:a16="http://schemas.microsoft.com/office/drawing/2014/main" id="{B5A7E809-373A-B623-3766-CF30FDAA10EB}"/>
                </a:ext>
              </a:extLst>
            </p:cNvPr>
            <p:cNvSpPr/>
            <p:nvPr userDrawn="1"/>
          </p:nvSpPr>
          <p:spPr>
            <a:xfrm>
              <a:off x="3480378" y="3357980"/>
              <a:ext cx="1307811" cy="1307812"/>
            </a:xfrm>
            <a:prstGeom prst="arc">
              <a:avLst>
                <a:gd name="adj1" fmla="val 10792152"/>
                <a:gd name="adj2" fmla="val 0"/>
              </a:avLst>
            </a:prstGeom>
            <a:ln w="57150" cap="rnd"/>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9" name="Arc 18">
              <a:extLst>
                <a:ext uri="{FF2B5EF4-FFF2-40B4-BE49-F238E27FC236}">
                  <a16:creationId xmlns:a16="http://schemas.microsoft.com/office/drawing/2014/main" id="{93CEF93B-B80E-035A-FF60-EEF1EF615D77}"/>
                </a:ext>
              </a:extLst>
            </p:cNvPr>
            <p:cNvSpPr/>
            <p:nvPr userDrawn="1"/>
          </p:nvSpPr>
          <p:spPr>
            <a:xfrm flipV="1">
              <a:off x="4788189" y="3357980"/>
              <a:ext cx="1307811" cy="1307812"/>
            </a:xfrm>
            <a:prstGeom prst="arc">
              <a:avLst>
                <a:gd name="adj1" fmla="val 10790197"/>
                <a:gd name="adj2" fmla="val 0"/>
              </a:avLst>
            </a:prstGeom>
            <a:ln w="57150" cap="rnd"/>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0" name="Arc 19">
              <a:extLst>
                <a:ext uri="{FF2B5EF4-FFF2-40B4-BE49-F238E27FC236}">
                  <a16:creationId xmlns:a16="http://schemas.microsoft.com/office/drawing/2014/main" id="{BAFB1B3D-BB79-C97B-8395-4A58A130AAD1}"/>
                </a:ext>
              </a:extLst>
            </p:cNvPr>
            <p:cNvSpPr/>
            <p:nvPr userDrawn="1"/>
          </p:nvSpPr>
          <p:spPr>
            <a:xfrm>
              <a:off x="6096000" y="3357980"/>
              <a:ext cx="1307811" cy="1307812"/>
            </a:xfrm>
            <a:prstGeom prst="arc">
              <a:avLst>
                <a:gd name="adj1" fmla="val 10792152"/>
                <a:gd name="adj2" fmla="val 0"/>
              </a:avLst>
            </a:prstGeom>
            <a:ln w="57150" cap="rnd"/>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2" name="Arc 21">
              <a:extLst>
                <a:ext uri="{FF2B5EF4-FFF2-40B4-BE49-F238E27FC236}">
                  <a16:creationId xmlns:a16="http://schemas.microsoft.com/office/drawing/2014/main" id="{5058C121-2A3B-AC59-790A-F454E0E4910D}"/>
                </a:ext>
              </a:extLst>
            </p:cNvPr>
            <p:cNvSpPr/>
            <p:nvPr userDrawn="1"/>
          </p:nvSpPr>
          <p:spPr>
            <a:xfrm flipV="1">
              <a:off x="7403811" y="3357980"/>
              <a:ext cx="1307811" cy="1307812"/>
            </a:xfrm>
            <a:prstGeom prst="arc">
              <a:avLst>
                <a:gd name="adj1" fmla="val 10790197"/>
                <a:gd name="adj2" fmla="val 0"/>
              </a:avLst>
            </a:prstGeom>
            <a:ln w="57150" cap="rnd"/>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3" name="Arc 22">
              <a:extLst>
                <a:ext uri="{FF2B5EF4-FFF2-40B4-BE49-F238E27FC236}">
                  <a16:creationId xmlns:a16="http://schemas.microsoft.com/office/drawing/2014/main" id="{64F625EA-4806-1F64-7CEA-1D02E08887B3}"/>
                </a:ext>
              </a:extLst>
            </p:cNvPr>
            <p:cNvSpPr/>
            <p:nvPr userDrawn="1"/>
          </p:nvSpPr>
          <p:spPr>
            <a:xfrm>
              <a:off x="8711622" y="3357980"/>
              <a:ext cx="1307811" cy="1307812"/>
            </a:xfrm>
            <a:prstGeom prst="arc">
              <a:avLst>
                <a:gd name="adj1" fmla="val 10792152"/>
                <a:gd name="adj2" fmla="val 0"/>
              </a:avLst>
            </a:prstGeom>
            <a:ln w="57150" cap="rnd"/>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sp>
        <p:nvSpPr>
          <p:cNvPr id="2" name="Title 1">
            <a:extLst>
              <a:ext uri="{FF2B5EF4-FFF2-40B4-BE49-F238E27FC236}">
                <a16:creationId xmlns:a16="http://schemas.microsoft.com/office/drawing/2014/main" id="{1036477C-8D55-B4B8-85DD-DAF85A20D8C5}"/>
              </a:ext>
            </a:extLst>
          </p:cNvPr>
          <p:cNvSpPr>
            <a:spLocks noGrp="1"/>
          </p:cNvSpPr>
          <p:nvPr>
            <p:ph type="title"/>
          </p:nvPr>
        </p:nvSpPr>
        <p:spPr>
          <a:xfrm>
            <a:off x="731443" y="586105"/>
            <a:ext cx="10873182" cy="709295"/>
          </a:xfrm>
        </p:spPr>
        <p:txBody>
          <a:bodyPr anchor="t">
            <a:noAutofit/>
          </a:bodyPr>
          <a:lstStyle>
            <a:lvl1pPr>
              <a:defRPr>
                <a:solidFill>
                  <a:schemeClr val="tx1"/>
                </a:solidFill>
              </a:defRPr>
            </a:lvl1pPr>
          </a:lstStyle>
          <a:p>
            <a:r>
              <a:rPr lang="en-US" dirty="0"/>
              <a:t>Click to edit Master title style</a:t>
            </a:r>
            <a:endParaRPr lang="en-ID" dirty="0"/>
          </a:p>
        </p:txBody>
      </p:sp>
      <p:sp>
        <p:nvSpPr>
          <p:cNvPr id="11" name="Slide Number Placeholder 5">
            <a:extLst>
              <a:ext uri="{FF2B5EF4-FFF2-40B4-BE49-F238E27FC236}">
                <a16:creationId xmlns:a16="http://schemas.microsoft.com/office/drawing/2014/main" id="{752E3F75-A181-1CEF-4892-A00A828F0DEC}"/>
              </a:ext>
            </a:extLst>
          </p:cNvPr>
          <p:cNvSpPr>
            <a:spLocks noGrp="1"/>
          </p:cNvSpPr>
          <p:nvPr>
            <p:ph type="sldNum" sz="quarter" idx="4"/>
          </p:nvPr>
        </p:nvSpPr>
        <p:spPr>
          <a:xfrm>
            <a:off x="11058525" y="6409951"/>
            <a:ext cx="546100" cy="273799"/>
          </a:xfrm>
          <a:prstGeom prst="rect">
            <a:avLst/>
          </a:prstGeom>
        </p:spPr>
        <p:txBody>
          <a:bodyPr vert="horz" lIns="91440" tIns="45720" rIns="91440" bIns="45720" rtlCol="0" anchor="b"/>
          <a:lstStyle>
            <a:lvl1pPr algn="r">
              <a:defRPr sz="1200">
                <a:solidFill>
                  <a:schemeClr val="tx1"/>
                </a:solidFill>
                <a:latin typeface="+mn-lt"/>
              </a:defRPr>
            </a:lvl1pPr>
          </a:lstStyle>
          <a:p>
            <a:fld id="{5E0C3BBE-9543-48E5-A6E1-C646F9A01966}" type="slidenum">
              <a:rPr lang="en-ID" smtClean="0"/>
              <a:pPr/>
              <a:t>‹#›</a:t>
            </a:fld>
            <a:endParaRPr lang="en-ID" dirty="0"/>
          </a:p>
        </p:txBody>
      </p:sp>
      <p:cxnSp>
        <p:nvCxnSpPr>
          <p:cNvPr id="16" name="Straight Connector 15">
            <a:extLst>
              <a:ext uri="{FF2B5EF4-FFF2-40B4-BE49-F238E27FC236}">
                <a16:creationId xmlns:a16="http://schemas.microsoft.com/office/drawing/2014/main" id="{0657BBCF-CA9E-FB2C-CA76-82D2795FF965}"/>
              </a:ext>
            </a:extLst>
          </p:cNvPr>
          <p:cNvCxnSpPr>
            <a:cxnSpLocks/>
          </p:cNvCxnSpPr>
          <p:nvPr userDrawn="1"/>
        </p:nvCxnSpPr>
        <p:spPr>
          <a:xfrm>
            <a:off x="587375" y="585690"/>
            <a:ext cx="0" cy="709710"/>
          </a:xfrm>
          <a:prstGeom prst="line">
            <a:avLst/>
          </a:prstGeom>
          <a:ln w="317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1" name="Footer Placeholder 4">
            <a:extLst>
              <a:ext uri="{FF2B5EF4-FFF2-40B4-BE49-F238E27FC236}">
                <a16:creationId xmlns:a16="http://schemas.microsoft.com/office/drawing/2014/main" id="{FC465D62-3382-034B-3BC4-9FA6DDBCBF3D}"/>
              </a:ext>
            </a:extLst>
          </p:cNvPr>
          <p:cNvSpPr>
            <a:spLocks noGrp="1"/>
          </p:cNvSpPr>
          <p:nvPr>
            <p:ph type="ftr" sz="quarter" idx="3"/>
          </p:nvPr>
        </p:nvSpPr>
        <p:spPr>
          <a:xfrm>
            <a:off x="584200" y="6364288"/>
            <a:ext cx="5511800" cy="365125"/>
          </a:xfrm>
          <a:prstGeom prst="rect">
            <a:avLst/>
          </a:prstGeom>
        </p:spPr>
        <p:txBody>
          <a:bodyPr vert="horz" lIns="91440" tIns="45720" rIns="91440" bIns="45720" rtlCol="0" anchor="ctr"/>
          <a:lstStyle>
            <a:lvl1pPr algn="l">
              <a:defRPr lang="en-GB" sz="1200">
                <a:solidFill>
                  <a:schemeClr val="tx1"/>
                </a:solidFill>
              </a:defRPr>
            </a:lvl1pPr>
          </a:lstStyle>
          <a:p>
            <a:r>
              <a:rPr lang="en-US"/>
              <a:t>PRESENTATION TITLE</a:t>
            </a:r>
            <a:endParaRPr lang="en-US" dirty="0"/>
          </a:p>
        </p:txBody>
      </p:sp>
      <p:sp>
        <p:nvSpPr>
          <p:cNvPr id="37" name="Text Placeholder 29">
            <a:extLst>
              <a:ext uri="{FF2B5EF4-FFF2-40B4-BE49-F238E27FC236}">
                <a16:creationId xmlns:a16="http://schemas.microsoft.com/office/drawing/2014/main" id="{7014ED8C-D9A2-3233-BF99-B959865B48B9}"/>
              </a:ext>
            </a:extLst>
          </p:cNvPr>
          <p:cNvSpPr>
            <a:spLocks noGrp="1"/>
          </p:cNvSpPr>
          <p:nvPr>
            <p:ph type="body" sz="quarter" idx="43"/>
          </p:nvPr>
        </p:nvSpPr>
        <p:spPr>
          <a:xfrm>
            <a:off x="2401423" y="1507452"/>
            <a:ext cx="2034264" cy="478718"/>
          </a:xfrm>
          <a:prstGeom prst="rect">
            <a:avLst/>
          </a:prstGeom>
        </p:spPr>
        <p:txBody>
          <a:bodyPr tIns="0" bIns="0" anchor="b">
            <a:noAutofit/>
          </a:bodyPr>
          <a:lstStyle>
            <a:lvl1pPr marL="0" indent="0" algn="ctr">
              <a:buNone/>
              <a:defRPr sz="1400" b="1">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
        <p:nvSpPr>
          <p:cNvPr id="38" name="Text Placeholder 29">
            <a:extLst>
              <a:ext uri="{FF2B5EF4-FFF2-40B4-BE49-F238E27FC236}">
                <a16:creationId xmlns:a16="http://schemas.microsoft.com/office/drawing/2014/main" id="{27A02D2A-8972-F536-0B27-7D6428470586}"/>
              </a:ext>
            </a:extLst>
          </p:cNvPr>
          <p:cNvSpPr>
            <a:spLocks noGrp="1"/>
          </p:cNvSpPr>
          <p:nvPr>
            <p:ph type="body" sz="quarter" idx="44"/>
          </p:nvPr>
        </p:nvSpPr>
        <p:spPr>
          <a:xfrm>
            <a:off x="2401423" y="2058171"/>
            <a:ext cx="2034264" cy="890030"/>
          </a:xfrm>
          <a:prstGeom prst="rect">
            <a:avLst/>
          </a:prstGeom>
        </p:spPr>
        <p:txBody>
          <a:bodyPr tIns="0" bIns="0">
            <a:noAutofit/>
          </a:bodyPr>
          <a:lstStyle>
            <a:lvl1pPr marL="0" indent="0" algn="ctr">
              <a:buNone/>
              <a:defRPr sz="1200" b="0">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
        <p:nvSpPr>
          <p:cNvPr id="40" name="Text Placeholder 29">
            <a:extLst>
              <a:ext uri="{FF2B5EF4-FFF2-40B4-BE49-F238E27FC236}">
                <a16:creationId xmlns:a16="http://schemas.microsoft.com/office/drawing/2014/main" id="{5C686B82-2E00-D61D-3AA1-3461944BF439}"/>
              </a:ext>
            </a:extLst>
          </p:cNvPr>
          <p:cNvSpPr>
            <a:spLocks noGrp="1"/>
          </p:cNvSpPr>
          <p:nvPr>
            <p:ph type="body" sz="quarter" idx="45" hasCustomPrompt="1"/>
          </p:nvPr>
        </p:nvSpPr>
        <p:spPr>
          <a:xfrm>
            <a:off x="2774178" y="3609181"/>
            <a:ext cx="1260000" cy="312739"/>
          </a:xfrm>
          <a:prstGeom prst="rect">
            <a:avLst/>
          </a:prstGeom>
        </p:spPr>
        <p:txBody>
          <a:bodyPr tIns="0" bIns="0" anchor="ctr">
            <a:noAutofit/>
          </a:bodyPr>
          <a:lstStyle>
            <a:lvl1pPr marL="0" indent="0" algn="ctr">
              <a:buNone/>
              <a:defRPr sz="1300" b="1">
                <a:solidFill>
                  <a:schemeClr val="accent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Milestone</a:t>
            </a:r>
            <a:endParaRPr lang="en-ID" dirty="0"/>
          </a:p>
        </p:txBody>
      </p:sp>
      <p:sp>
        <p:nvSpPr>
          <p:cNvPr id="163" name="Text Placeholder 29">
            <a:extLst>
              <a:ext uri="{FF2B5EF4-FFF2-40B4-BE49-F238E27FC236}">
                <a16:creationId xmlns:a16="http://schemas.microsoft.com/office/drawing/2014/main" id="{C5DD8546-7846-83DD-C69C-139A5A7F21FE}"/>
              </a:ext>
            </a:extLst>
          </p:cNvPr>
          <p:cNvSpPr>
            <a:spLocks noGrp="1"/>
          </p:cNvSpPr>
          <p:nvPr>
            <p:ph type="body" sz="quarter" idx="48"/>
          </p:nvPr>
        </p:nvSpPr>
        <p:spPr>
          <a:xfrm>
            <a:off x="3706574" y="4552265"/>
            <a:ext cx="2034264" cy="478718"/>
          </a:xfrm>
          <a:prstGeom prst="rect">
            <a:avLst/>
          </a:prstGeom>
        </p:spPr>
        <p:txBody>
          <a:bodyPr tIns="0" bIns="0" anchor="b">
            <a:noAutofit/>
          </a:bodyPr>
          <a:lstStyle>
            <a:lvl1pPr marL="0" indent="0" algn="ctr">
              <a:buNone/>
              <a:defRPr sz="1400" b="1">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
        <p:nvSpPr>
          <p:cNvPr id="164" name="Text Placeholder 29">
            <a:extLst>
              <a:ext uri="{FF2B5EF4-FFF2-40B4-BE49-F238E27FC236}">
                <a16:creationId xmlns:a16="http://schemas.microsoft.com/office/drawing/2014/main" id="{F16E4A49-2C01-191F-8326-F61D104B88EC}"/>
              </a:ext>
            </a:extLst>
          </p:cNvPr>
          <p:cNvSpPr>
            <a:spLocks noGrp="1"/>
          </p:cNvSpPr>
          <p:nvPr>
            <p:ph type="body" sz="quarter" idx="49"/>
          </p:nvPr>
        </p:nvSpPr>
        <p:spPr>
          <a:xfrm>
            <a:off x="3706574" y="5102984"/>
            <a:ext cx="2034264" cy="890030"/>
          </a:xfrm>
          <a:prstGeom prst="rect">
            <a:avLst/>
          </a:prstGeom>
        </p:spPr>
        <p:txBody>
          <a:bodyPr tIns="0" bIns="0">
            <a:noAutofit/>
          </a:bodyPr>
          <a:lstStyle>
            <a:lvl1pPr marL="0" indent="0" algn="ctr">
              <a:buNone/>
              <a:defRPr sz="1200" b="0">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
        <p:nvSpPr>
          <p:cNvPr id="165" name="Text Placeholder 29">
            <a:extLst>
              <a:ext uri="{FF2B5EF4-FFF2-40B4-BE49-F238E27FC236}">
                <a16:creationId xmlns:a16="http://schemas.microsoft.com/office/drawing/2014/main" id="{B5F67B93-A329-BE6A-41F1-59E419F2B5B9}"/>
              </a:ext>
            </a:extLst>
          </p:cNvPr>
          <p:cNvSpPr>
            <a:spLocks noGrp="1"/>
          </p:cNvSpPr>
          <p:nvPr>
            <p:ph type="body" sz="quarter" idx="50" hasCustomPrompt="1"/>
          </p:nvPr>
        </p:nvSpPr>
        <p:spPr>
          <a:xfrm>
            <a:off x="4081989" y="3609181"/>
            <a:ext cx="1260000" cy="312739"/>
          </a:xfrm>
          <a:prstGeom prst="rect">
            <a:avLst/>
          </a:prstGeom>
        </p:spPr>
        <p:txBody>
          <a:bodyPr tIns="0" bIns="0" anchor="ctr">
            <a:noAutofit/>
          </a:bodyPr>
          <a:lstStyle>
            <a:lvl1pPr marL="0" indent="0" algn="ctr">
              <a:buNone/>
              <a:defRPr sz="1300" b="1">
                <a:solidFill>
                  <a:schemeClr val="accent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Milestone</a:t>
            </a:r>
            <a:endParaRPr lang="en-ID" dirty="0"/>
          </a:p>
        </p:txBody>
      </p:sp>
      <p:sp>
        <p:nvSpPr>
          <p:cNvPr id="168" name="Text Placeholder 29">
            <a:extLst>
              <a:ext uri="{FF2B5EF4-FFF2-40B4-BE49-F238E27FC236}">
                <a16:creationId xmlns:a16="http://schemas.microsoft.com/office/drawing/2014/main" id="{48A5C6E0-43E1-EBAC-3627-302E662E8650}"/>
              </a:ext>
            </a:extLst>
          </p:cNvPr>
          <p:cNvSpPr>
            <a:spLocks noGrp="1"/>
          </p:cNvSpPr>
          <p:nvPr>
            <p:ph type="body" sz="quarter" idx="53"/>
          </p:nvPr>
        </p:nvSpPr>
        <p:spPr>
          <a:xfrm>
            <a:off x="5011725" y="1507452"/>
            <a:ext cx="2034264" cy="478718"/>
          </a:xfrm>
          <a:prstGeom prst="rect">
            <a:avLst/>
          </a:prstGeom>
        </p:spPr>
        <p:txBody>
          <a:bodyPr tIns="0" bIns="0" anchor="b">
            <a:noAutofit/>
          </a:bodyPr>
          <a:lstStyle>
            <a:lvl1pPr marL="0" indent="0" algn="ctr">
              <a:buNone/>
              <a:defRPr sz="1400" b="1">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
        <p:nvSpPr>
          <p:cNvPr id="169" name="Text Placeholder 29">
            <a:extLst>
              <a:ext uri="{FF2B5EF4-FFF2-40B4-BE49-F238E27FC236}">
                <a16:creationId xmlns:a16="http://schemas.microsoft.com/office/drawing/2014/main" id="{92ADEB34-3562-FF59-B5E4-127C5221B69D}"/>
              </a:ext>
            </a:extLst>
          </p:cNvPr>
          <p:cNvSpPr>
            <a:spLocks noGrp="1"/>
          </p:cNvSpPr>
          <p:nvPr>
            <p:ph type="body" sz="quarter" idx="54"/>
          </p:nvPr>
        </p:nvSpPr>
        <p:spPr>
          <a:xfrm>
            <a:off x="5011725" y="2058171"/>
            <a:ext cx="2034264" cy="890030"/>
          </a:xfrm>
          <a:prstGeom prst="rect">
            <a:avLst/>
          </a:prstGeom>
        </p:spPr>
        <p:txBody>
          <a:bodyPr tIns="0" bIns="0">
            <a:noAutofit/>
          </a:bodyPr>
          <a:lstStyle>
            <a:lvl1pPr marL="0" indent="0" algn="ctr">
              <a:buNone/>
              <a:defRPr sz="1200" b="0">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
        <p:nvSpPr>
          <p:cNvPr id="170" name="Text Placeholder 29">
            <a:extLst>
              <a:ext uri="{FF2B5EF4-FFF2-40B4-BE49-F238E27FC236}">
                <a16:creationId xmlns:a16="http://schemas.microsoft.com/office/drawing/2014/main" id="{AEB128F4-BE54-8A4E-8B71-C822615400B1}"/>
              </a:ext>
            </a:extLst>
          </p:cNvPr>
          <p:cNvSpPr>
            <a:spLocks noGrp="1"/>
          </p:cNvSpPr>
          <p:nvPr>
            <p:ph type="body" sz="quarter" idx="55" hasCustomPrompt="1"/>
          </p:nvPr>
        </p:nvSpPr>
        <p:spPr>
          <a:xfrm>
            <a:off x="5389800" y="3609181"/>
            <a:ext cx="1260000" cy="312739"/>
          </a:xfrm>
          <a:prstGeom prst="rect">
            <a:avLst/>
          </a:prstGeom>
        </p:spPr>
        <p:txBody>
          <a:bodyPr tIns="0" bIns="0" anchor="ctr">
            <a:noAutofit/>
          </a:bodyPr>
          <a:lstStyle>
            <a:lvl1pPr marL="0" indent="0" algn="ctr">
              <a:buNone/>
              <a:defRPr sz="1300" b="1">
                <a:solidFill>
                  <a:schemeClr val="accent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Milestone</a:t>
            </a:r>
            <a:endParaRPr lang="en-ID" dirty="0"/>
          </a:p>
        </p:txBody>
      </p:sp>
      <p:sp>
        <p:nvSpPr>
          <p:cNvPr id="173" name="Text Placeholder 29">
            <a:extLst>
              <a:ext uri="{FF2B5EF4-FFF2-40B4-BE49-F238E27FC236}">
                <a16:creationId xmlns:a16="http://schemas.microsoft.com/office/drawing/2014/main" id="{F761310B-EE7F-0F87-C86E-E6D63D440E48}"/>
              </a:ext>
            </a:extLst>
          </p:cNvPr>
          <p:cNvSpPr>
            <a:spLocks noGrp="1"/>
          </p:cNvSpPr>
          <p:nvPr>
            <p:ph type="body" sz="quarter" idx="58"/>
          </p:nvPr>
        </p:nvSpPr>
        <p:spPr>
          <a:xfrm>
            <a:off x="6316876" y="4552265"/>
            <a:ext cx="2034264" cy="478718"/>
          </a:xfrm>
          <a:prstGeom prst="rect">
            <a:avLst/>
          </a:prstGeom>
        </p:spPr>
        <p:txBody>
          <a:bodyPr tIns="0" bIns="0" anchor="b">
            <a:noAutofit/>
          </a:bodyPr>
          <a:lstStyle>
            <a:lvl1pPr marL="0" indent="0" algn="ctr">
              <a:buNone/>
              <a:defRPr sz="1400" b="1">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
        <p:nvSpPr>
          <p:cNvPr id="174" name="Text Placeholder 29">
            <a:extLst>
              <a:ext uri="{FF2B5EF4-FFF2-40B4-BE49-F238E27FC236}">
                <a16:creationId xmlns:a16="http://schemas.microsoft.com/office/drawing/2014/main" id="{22D679C5-9724-078D-4FB9-33695B27C36A}"/>
              </a:ext>
            </a:extLst>
          </p:cNvPr>
          <p:cNvSpPr>
            <a:spLocks noGrp="1"/>
          </p:cNvSpPr>
          <p:nvPr>
            <p:ph type="body" sz="quarter" idx="59"/>
          </p:nvPr>
        </p:nvSpPr>
        <p:spPr>
          <a:xfrm>
            <a:off x="6316876" y="5102984"/>
            <a:ext cx="2034264" cy="890030"/>
          </a:xfrm>
          <a:prstGeom prst="rect">
            <a:avLst/>
          </a:prstGeom>
        </p:spPr>
        <p:txBody>
          <a:bodyPr tIns="0" bIns="0">
            <a:noAutofit/>
          </a:bodyPr>
          <a:lstStyle>
            <a:lvl1pPr marL="0" indent="0" algn="ctr">
              <a:buNone/>
              <a:defRPr sz="1200" b="0">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
        <p:nvSpPr>
          <p:cNvPr id="175" name="Text Placeholder 29">
            <a:extLst>
              <a:ext uri="{FF2B5EF4-FFF2-40B4-BE49-F238E27FC236}">
                <a16:creationId xmlns:a16="http://schemas.microsoft.com/office/drawing/2014/main" id="{6B7B7D1C-51CE-D9FF-4225-896F49CA329F}"/>
              </a:ext>
            </a:extLst>
          </p:cNvPr>
          <p:cNvSpPr>
            <a:spLocks noGrp="1"/>
          </p:cNvSpPr>
          <p:nvPr>
            <p:ph type="body" sz="quarter" idx="60" hasCustomPrompt="1"/>
          </p:nvPr>
        </p:nvSpPr>
        <p:spPr>
          <a:xfrm>
            <a:off x="6697611" y="3609181"/>
            <a:ext cx="1260000" cy="312739"/>
          </a:xfrm>
          <a:prstGeom prst="rect">
            <a:avLst/>
          </a:prstGeom>
        </p:spPr>
        <p:txBody>
          <a:bodyPr tIns="0" bIns="0" anchor="ctr">
            <a:noAutofit/>
          </a:bodyPr>
          <a:lstStyle>
            <a:lvl1pPr marL="0" indent="0" algn="ctr">
              <a:buNone/>
              <a:defRPr sz="1300" b="1">
                <a:solidFill>
                  <a:schemeClr val="accent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Milestone</a:t>
            </a:r>
            <a:endParaRPr lang="en-ID" dirty="0"/>
          </a:p>
        </p:txBody>
      </p:sp>
      <p:sp>
        <p:nvSpPr>
          <p:cNvPr id="178" name="Text Placeholder 29">
            <a:extLst>
              <a:ext uri="{FF2B5EF4-FFF2-40B4-BE49-F238E27FC236}">
                <a16:creationId xmlns:a16="http://schemas.microsoft.com/office/drawing/2014/main" id="{C9739B77-26F8-B08C-60D1-B8A8F10A4102}"/>
              </a:ext>
            </a:extLst>
          </p:cNvPr>
          <p:cNvSpPr>
            <a:spLocks noGrp="1"/>
          </p:cNvSpPr>
          <p:nvPr>
            <p:ph type="body" sz="quarter" idx="63"/>
          </p:nvPr>
        </p:nvSpPr>
        <p:spPr>
          <a:xfrm>
            <a:off x="7622026" y="1507452"/>
            <a:ext cx="2034264" cy="478718"/>
          </a:xfrm>
          <a:prstGeom prst="rect">
            <a:avLst/>
          </a:prstGeom>
        </p:spPr>
        <p:txBody>
          <a:bodyPr tIns="0" bIns="0" anchor="b">
            <a:noAutofit/>
          </a:bodyPr>
          <a:lstStyle>
            <a:lvl1pPr marL="0" indent="0" algn="ctr">
              <a:buNone/>
              <a:defRPr sz="1400" b="1">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
        <p:nvSpPr>
          <p:cNvPr id="179" name="Text Placeholder 29">
            <a:extLst>
              <a:ext uri="{FF2B5EF4-FFF2-40B4-BE49-F238E27FC236}">
                <a16:creationId xmlns:a16="http://schemas.microsoft.com/office/drawing/2014/main" id="{58402617-6AC8-711D-F79A-1D2968B5E9FF}"/>
              </a:ext>
            </a:extLst>
          </p:cNvPr>
          <p:cNvSpPr>
            <a:spLocks noGrp="1"/>
          </p:cNvSpPr>
          <p:nvPr>
            <p:ph type="body" sz="quarter" idx="64"/>
          </p:nvPr>
        </p:nvSpPr>
        <p:spPr>
          <a:xfrm>
            <a:off x="7622026" y="2058171"/>
            <a:ext cx="2034264" cy="890030"/>
          </a:xfrm>
          <a:prstGeom prst="rect">
            <a:avLst/>
          </a:prstGeom>
        </p:spPr>
        <p:txBody>
          <a:bodyPr tIns="0" bIns="0">
            <a:noAutofit/>
          </a:bodyPr>
          <a:lstStyle>
            <a:lvl1pPr marL="0" indent="0" algn="ctr">
              <a:buNone/>
              <a:defRPr sz="1200" b="0">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
        <p:nvSpPr>
          <p:cNvPr id="180" name="Text Placeholder 29">
            <a:extLst>
              <a:ext uri="{FF2B5EF4-FFF2-40B4-BE49-F238E27FC236}">
                <a16:creationId xmlns:a16="http://schemas.microsoft.com/office/drawing/2014/main" id="{EEF0B2A5-748A-C294-5F9B-7654A8F55050}"/>
              </a:ext>
            </a:extLst>
          </p:cNvPr>
          <p:cNvSpPr>
            <a:spLocks noGrp="1"/>
          </p:cNvSpPr>
          <p:nvPr>
            <p:ph type="body" sz="quarter" idx="65" hasCustomPrompt="1"/>
          </p:nvPr>
        </p:nvSpPr>
        <p:spPr>
          <a:xfrm>
            <a:off x="8005421" y="3609181"/>
            <a:ext cx="1260000" cy="312739"/>
          </a:xfrm>
          <a:prstGeom prst="rect">
            <a:avLst/>
          </a:prstGeom>
        </p:spPr>
        <p:txBody>
          <a:bodyPr tIns="0" bIns="0" anchor="ctr">
            <a:noAutofit/>
          </a:bodyPr>
          <a:lstStyle>
            <a:lvl1pPr marL="0" indent="0" algn="ctr">
              <a:buNone/>
              <a:defRPr sz="1300" b="1">
                <a:solidFill>
                  <a:schemeClr val="accent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Milestone</a:t>
            </a:r>
            <a:endParaRPr lang="en-ID" dirty="0"/>
          </a:p>
        </p:txBody>
      </p:sp>
    </p:spTree>
    <p:extLst>
      <p:ext uri="{BB962C8B-B14F-4D97-AF65-F5344CB8AC3E}">
        <p14:creationId xmlns:p14="http://schemas.microsoft.com/office/powerpoint/2010/main" val="2428473380"/>
      </p:ext>
    </p:extLst>
  </p:cSld>
  <p:clrMapOvr>
    <a:masterClrMapping/>
  </p:clrMapOvr>
  <p:extLst>
    <p:ext uri="{DCECCB84-F9BA-43D5-87BE-67443E8EF086}">
      <p15:sldGuideLst xmlns:p15="http://schemas.microsoft.com/office/powerpoint/2012/main"/>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meline I60V8">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B3C0172F-B0C5-5179-7441-64802A951866}"/>
              </a:ext>
            </a:extLst>
          </p:cNvPr>
          <p:cNvGrpSpPr/>
          <p:nvPr userDrawn="1"/>
        </p:nvGrpSpPr>
        <p:grpSpPr>
          <a:xfrm>
            <a:off x="2105892" y="3111644"/>
            <a:ext cx="7846866" cy="1307812"/>
            <a:chOff x="2105892" y="3357980"/>
            <a:chExt cx="7846866" cy="1307812"/>
          </a:xfrm>
        </p:grpSpPr>
        <p:sp>
          <p:nvSpPr>
            <p:cNvPr id="8" name="Arc 48">
              <a:extLst>
                <a:ext uri="{FF2B5EF4-FFF2-40B4-BE49-F238E27FC236}">
                  <a16:creationId xmlns:a16="http://schemas.microsoft.com/office/drawing/2014/main" id="{9A253063-EE6B-D083-6F61-BBE64C38960B}"/>
                </a:ext>
              </a:extLst>
            </p:cNvPr>
            <p:cNvSpPr/>
            <p:nvPr userDrawn="1"/>
          </p:nvSpPr>
          <p:spPr>
            <a:xfrm flipV="1">
              <a:off x="8644947" y="3357980"/>
              <a:ext cx="1307811" cy="1307812"/>
            </a:xfrm>
            <a:prstGeom prst="ellipse">
              <a:avLst/>
            </a:prstGeom>
            <a:ln w="571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0" name="Arc 47">
              <a:extLst>
                <a:ext uri="{FF2B5EF4-FFF2-40B4-BE49-F238E27FC236}">
                  <a16:creationId xmlns:a16="http://schemas.microsoft.com/office/drawing/2014/main" id="{4EDBEE68-316F-FC47-07A7-0FAC8903F7DA}"/>
                </a:ext>
              </a:extLst>
            </p:cNvPr>
            <p:cNvSpPr/>
            <p:nvPr userDrawn="1"/>
          </p:nvSpPr>
          <p:spPr>
            <a:xfrm>
              <a:off x="7337136" y="3357980"/>
              <a:ext cx="1307811" cy="1307812"/>
            </a:xfrm>
            <a:prstGeom prst="ellipse">
              <a:avLst/>
            </a:prstGeom>
            <a:ln w="571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2" name="Arc 47">
              <a:extLst>
                <a:ext uri="{FF2B5EF4-FFF2-40B4-BE49-F238E27FC236}">
                  <a16:creationId xmlns:a16="http://schemas.microsoft.com/office/drawing/2014/main" id="{1EFE890F-CEFD-D528-19D9-E4CBFABB117D}"/>
                </a:ext>
              </a:extLst>
            </p:cNvPr>
            <p:cNvSpPr/>
            <p:nvPr userDrawn="1"/>
          </p:nvSpPr>
          <p:spPr>
            <a:xfrm>
              <a:off x="4721514" y="3357980"/>
              <a:ext cx="1307811" cy="1307812"/>
            </a:xfrm>
            <a:prstGeom prst="ellipse">
              <a:avLst/>
            </a:prstGeom>
            <a:ln w="571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7" name="Arc 48">
              <a:extLst>
                <a:ext uri="{FF2B5EF4-FFF2-40B4-BE49-F238E27FC236}">
                  <a16:creationId xmlns:a16="http://schemas.microsoft.com/office/drawing/2014/main" id="{A57667EE-D2C4-239A-030B-7C8B4BBAF00B}"/>
                </a:ext>
              </a:extLst>
            </p:cNvPr>
            <p:cNvSpPr/>
            <p:nvPr userDrawn="1"/>
          </p:nvSpPr>
          <p:spPr>
            <a:xfrm flipV="1">
              <a:off x="6029325" y="3357980"/>
              <a:ext cx="1307811" cy="1307812"/>
            </a:xfrm>
            <a:prstGeom prst="ellipse">
              <a:avLst/>
            </a:prstGeom>
            <a:ln w="571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8" name="Arc 47">
              <a:extLst>
                <a:ext uri="{FF2B5EF4-FFF2-40B4-BE49-F238E27FC236}">
                  <a16:creationId xmlns:a16="http://schemas.microsoft.com/office/drawing/2014/main" id="{00C81707-9191-4714-D517-44546ED45566}"/>
                </a:ext>
              </a:extLst>
            </p:cNvPr>
            <p:cNvSpPr/>
            <p:nvPr userDrawn="1"/>
          </p:nvSpPr>
          <p:spPr>
            <a:xfrm>
              <a:off x="2105892" y="3357980"/>
              <a:ext cx="1307811" cy="1307812"/>
            </a:xfrm>
            <a:prstGeom prst="ellipse">
              <a:avLst/>
            </a:prstGeom>
            <a:ln w="571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3" name="Arc 48">
              <a:extLst>
                <a:ext uri="{FF2B5EF4-FFF2-40B4-BE49-F238E27FC236}">
                  <a16:creationId xmlns:a16="http://schemas.microsoft.com/office/drawing/2014/main" id="{7FBC14EA-9CCC-BEEB-B54C-53700C77D219}"/>
                </a:ext>
              </a:extLst>
            </p:cNvPr>
            <p:cNvSpPr/>
            <p:nvPr userDrawn="1"/>
          </p:nvSpPr>
          <p:spPr>
            <a:xfrm flipV="1">
              <a:off x="3413703" y="3357980"/>
              <a:ext cx="1307811" cy="1307812"/>
            </a:xfrm>
            <a:prstGeom prst="ellipse">
              <a:avLst/>
            </a:prstGeom>
            <a:ln w="571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dirty="0"/>
            </a:p>
          </p:txBody>
        </p:sp>
        <p:sp>
          <p:nvSpPr>
            <p:cNvPr id="24" name="Arc 23">
              <a:extLst>
                <a:ext uri="{FF2B5EF4-FFF2-40B4-BE49-F238E27FC236}">
                  <a16:creationId xmlns:a16="http://schemas.microsoft.com/office/drawing/2014/main" id="{B35155D2-A2D3-10AB-5EF6-072F8751001D}"/>
                </a:ext>
              </a:extLst>
            </p:cNvPr>
            <p:cNvSpPr/>
            <p:nvPr userDrawn="1"/>
          </p:nvSpPr>
          <p:spPr>
            <a:xfrm>
              <a:off x="2105892" y="3357980"/>
              <a:ext cx="1307811" cy="1307812"/>
            </a:xfrm>
            <a:prstGeom prst="arc">
              <a:avLst>
                <a:gd name="adj1" fmla="val 10792152"/>
                <a:gd name="adj2" fmla="val 0"/>
              </a:avLst>
            </a:prstGeom>
            <a:ln w="57150" cap="rnd"/>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5" name="Arc 24">
              <a:extLst>
                <a:ext uri="{FF2B5EF4-FFF2-40B4-BE49-F238E27FC236}">
                  <a16:creationId xmlns:a16="http://schemas.microsoft.com/office/drawing/2014/main" id="{AB8117C9-E8C5-9596-F171-65CE5050C18D}"/>
                </a:ext>
              </a:extLst>
            </p:cNvPr>
            <p:cNvSpPr/>
            <p:nvPr userDrawn="1"/>
          </p:nvSpPr>
          <p:spPr>
            <a:xfrm flipV="1">
              <a:off x="3413703" y="3357980"/>
              <a:ext cx="1307811" cy="1307812"/>
            </a:xfrm>
            <a:prstGeom prst="arc">
              <a:avLst>
                <a:gd name="adj1" fmla="val 10790197"/>
                <a:gd name="adj2" fmla="val 0"/>
              </a:avLst>
            </a:prstGeom>
            <a:ln w="57150" cap="rnd"/>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9" name="Arc 28">
              <a:extLst>
                <a:ext uri="{FF2B5EF4-FFF2-40B4-BE49-F238E27FC236}">
                  <a16:creationId xmlns:a16="http://schemas.microsoft.com/office/drawing/2014/main" id="{10E889D3-429D-A6B3-DEB6-A47E3EFB5D17}"/>
                </a:ext>
              </a:extLst>
            </p:cNvPr>
            <p:cNvSpPr/>
            <p:nvPr userDrawn="1"/>
          </p:nvSpPr>
          <p:spPr>
            <a:xfrm>
              <a:off x="4721514" y="3357980"/>
              <a:ext cx="1307811" cy="1307812"/>
            </a:xfrm>
            <a:prstGeom prst="arc">
              <a:avLst>
                <a:gd name="adj1" fmla="val 10792152"/>
                <a:gd name="adj2" fmla="val 0"/>
              </a:avLst>
            </a:prstGeom>
            <a:ln w="57150" cap="rnd"/>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30" name="Arc 29">
              <a:extLst>
                <a:ext uri="{FF2B5EF4-FFF2-40B4-BE49-F238E27FC236}">
                  <a16:creationId xmlns:a16="http://schemas.microsoft.com/office/drawing/2014/main" id="{539BBFBC-57F0-2F45-4572-94B259910D99}"/>
                </a:ext>
              </a:extLst>
            </p:cNvPr>
            <p:cNvSpPr/>
            <p:nvPr userDrawn="1"/>
          </p:nvSpPr>
          <p:spPr>
            <a:xfrm flipV="1">
              <a:off x="6029325" y="3357980"/>
              <a:ext cx="1307811" cy="1307812"/>
            </a:xfrm>
            <a:prstGeom prst="arc">
              <a:avLst>
                <a:gd name="adj1" fmla="val 10790197"/>
                <a:gd name="adj2" fmla="val 0"/>
              </a:avLst>
            </a:prstGeom>
            <a:ln w="57150" cap="rnd"/>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43" name="Arc 42">
              <a:extLst>
                <a:ext uri="{FF2B5EF4-FFF2-40B4-BE49-F238E27FC236}">
                  <a16:creationId xmlns:a16="http://schemas.microsoft.com/office/drawing/2014/main" id="{D40E2498-6077-B609-5EFB-A6A94E3FCD7D}"/>
                </a:ext>
              </a:extLst>
            </p:cNvPr>
            <p:cNvSpPr/>
            <p:nvPr userDrawn="1"/>
          </p:nvSpPr>
          <p:spPr>
            <a:xfrm>
              <a:off x="7337136" y="3357980"/>
              <a:ext cx="1307811" cy="1307812"/>
            </a:xfrm>
            <a:prstGeom prst="arc">
              <a:avLst>
                <a:gd name="adj1" fmla="val 10792152"/>
                <a:gd name="adj2" fmla="val 0"/>
              </a:avLst>
            </a:prstGeom>
            <a:ln w="57150" cap="rnd"/>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44" name="Arc 43">
              <a:extLst>
                <a:ext uri="{FF2B5EF4-FFF2-40B4-BE49-F238E27FC236}">
                  <a16:creationId xmlns:a16="http://schemas.microsoft.com/office/drawing/2014/main" id="{59492140-7C6C-86CC-854C-D950D30A7216}"/>
                </a:ext>
              </a:extLst>
            </p:cNvPr>
            <p:cNvSpPr/>
            <p:nvPr userDrawn="1"/>
          </p:nvSpPr>
          <p:spPr>
            <a:xfrm flipV="1">
              <a:off x="8644947" y="3357980"/>
              <a:ext cx="1307811" cy="1307812"/>
            </a:xfrm>
            <a:prstGeom prst="arc">
              <a:avLst>
                <a:gd name="adj1" fmla="val 10790197"/>
                <a:gd name="adj2" fmla="val 0"/>
              </a:avLst>
            </a:prstGeom>
            <a:ln w="57150" cap="rnd"/>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sp>
        <p:nvSpPr>
          <p:cNvPr id="2" name="Title 1">
            <a:extLst>
              <a:ext uri="{FF2B5EF4-FFF2-40B4-BE49-F238E27FC236}">
                <a16:creationId xmlns:a16="http://schemas.microsoft.com/office/drawing/2014/main" id="{1036477C-8D55-B4B8-85DD-DAF85A20D8C5}"/>
              </a:ext>
            </a:extLst>
          </p:cNvPr>
          <p:cNvSpPr>
            <a:spLocks noGrp="1"/>
          </p:cNvSpPr>
          <p:nvPr>
            <p:ph type="title"/>
          </p:nvPr>
        </p:nvSpPr>
        <p:spPr>
          <a:xfrm>
            <a:off x="731443" y="586105"/>
            <a:ext cx="10873182" cy="709295"/>
          </a:xfrm>
        </p:spPr>
        <p:txBody>
          <a:bodyPr anchor="t">
            <a:noAutofit/>
          </a:bodyPr>
          <a:lstStyle>
            <a:lvl1pPr>
              <a:defRPr>
                <a:solidFill>
                  <a:schemeClr val="tx1"/>
                </a:solidFill>
              </a:defRPr>
            </a:lvl1pPr>
          </a:lstStyle>
          <a:p>
            <a:r>
              <a:rPr lang="en-US" dirty="0"/>
              <a:t>Click to edit Master title style</a:t>
            </a:r>
            <a:endParaRPr lang="en-ID" dirty="0"/>
          </a:p>
        </p:txBody>
      </p:sp>
      <p:sp>
        <p:nvSpPr>
          <p:cNvPr id="11" name="Slide Number Placeholder 5">
            <a:extLst>
              <a:ext uri="{FF2B5EF4-FFF2-40B4-BE49-F238E27FC236}">
                <a16:creationId xmlns:a16="http://schemas.microsoft.com/office/drawing/2014/main" id="{752E3F75-A181-1CEF-4892-A00A828F0DEC}"/>
              </a:ext>
            </a:extLst>
          </p:cNvPr>
          <p:cNvSpPr>
            <a:spLocks noGrp="1"/>
          </p:cNvSpPr>
          <p:nvPr>
            <p:ph type="sldNum" sz="quarter" idx="4"/>
          </p:nvPr>
        </p:nvSpPr>
        <p:spPr>
          <a:xfrm>
            <a:off x="11058525" y="6409951"/>
            <a:ext cx="546100" cy="273799"/>
          </a:xfrm>
          <a:prstGeom prst="rect">
            <a:avLst/>
          </a:prstGeom>
        </p:spPr>
        <p:txBody>
          <a:bodyPr vert="horz" lIns="91440" tIns="45720" rIns="91440" bIns="45720" rtlCol="0" anchor="b"/>
          <a:lstStyle>
            <a:lvl1pPr algn="r">
              <a:defRPr sz="1200">
                <a:solidFill>
                  <a:schemeClr val="tx1"/>
                </a:solidFill>
                <a:latin typeface="+mn-lt"/>
              </a:defRPr>
            </a:lvl1pPr>
          </a:lstStyle>
          <a:p>
            <a:fld id="{5E0C3BBE-9543-48E5-A6E1-C646F9A01966}" type="slidenum">
              <a:rPr lang="en-ID" smtClean="0"/>
              <a:pPr/>
              <a:t>‹#›</a:t>
            </a:fld>
            <a:endParaRPr lang="en-ID" dirty="0"/>
          </a:p>
        </p:txBody>
      </p:sp>
      <p:cxnSp>
        <p:nvCxnSpPr>
          <p:cNvPr id="16" name="Straight Connector 15">
            <a:extLst>
              <a:ext uri="{FF2B5EF4-FFF2-40B4-BE49-F238E27FC236}">
                <a16:creationId xmlns:a16="http://schemas.microsoft.com/office/drawing/2014/main" id="{0657BBCF-CA9E-FB2C-CA76-82D2795FF965}"/>
              </a:ext>
            </a:extLst>
          </p:cNvPr>
          <p:cNvCxnSpPr>
            <a:cxnSpLocks/>
          </p:cNvCxnSpPr>
          <p:nvPr userDrawn="1"/>
        </p:nvCxnSpPr>
        <p:spPr>
          <a:xfrm>
            <a:off x="587375" y="585690"/>
            <a:ext cx="0" cy="709710"/>
          </a:xfrm>
          <a:prstGeom prst="line">
            <a:avLst/>
          </a:prstGeom>
          <a:ln w="317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1" name="Footer Placeholder 4">
            <a:extLst>
              <a:ext uri="{FF2B5EF4-FFF2-40B4-BE49-F238E27FC236}">
                <a16:creationId xmlns:a16="http://schemas.microsoft.com/office/drawing/2014/main" id="{FC465D62-3382-034B-3BC4-9FA6DDBCBF3D}"/>
              </a:ext>
            </a:extLst>
          </p:cNvPr>
          <p:cNvSpPr>
            <a:spLocks noGrp="1"/>
          </p:cNvSpPr>
          <p:nvPr>
            <p:ph type="ftr" sz="quarter" idx="3"/>
          </p:nvPr>
        </p:nvSpPr>
        <p:spPr>
          <a:xfrm>
            <a:off x="584200" y="6364288"/>
            <a:ext cx="5511800" cy="365125"/>
          </a:xfrm>
          <a:prstGeom prst="rect">
            <a:avLst/>
          </a:prstGeom>
        </p:spPr>
        <p:txBody>
          <a:bodyPr vert="horz" lIns="91440" tIns="45720" rIns="91440" bIns="45720" rtlCol="0" anchor="ctr"/>
          <a:lstStyle>
            <a:lvl1pPr algn="l">
              <a:defRPr lang="en-GB" sz="1200">
                <a:solidFill>
                  <a:schemeClr val="tx1"/>
                </a:solidFill>
              </a:defRPr>
            </a:lvl1pPr>
          </a:lstStyle>
          <a:p>
            <a:r>
              <a:rPr lang="en-US"/>
              <a:t>PRESENTATION TITLE</a:t>
            </a:r>
            <a:endParaRPr lang="en-US" dirty="0"/>
          </a:p>
        </p:txBody>
      </p:sp>
      <p:sp>
        <p:nvSpPr>
          <p:cNvPr id="37" name="Text Placeholder 29">
            <a:extLst>
              <a:ext uri="{FF2B5EF4-FFF2-40B4-BE49-F238E27FC236}">
                <a16:creationId xmlns:a16="http://schemas.microsoft.com/office/drawing/2014/main" id="{7014ED8C-D9A2-3233-BF99-B959865B48B9}"/>
              </a:ext>
            </a:extLst>
          </p:cNvPr>
          <p:cNvSpPr>
            <a:spLocks noGrp="1"/>
          </p:cNvSpPr>
          <p:nvPr>
            <p:ph type="body" sz="quarter" idx="43"/>
          </p:nvPr>
        </p:nvSpPr>
        <p:spPr>
          <a:xfrm>
            <a:off x="1817226" y="1540905"/>
            <a:ext cx="1876714" cy="478950"/>
          </a:xfrm>
          <a:prstGeom prst="rect">
            <a:avLst/>
          </a:prstGeom>
        </p:spPr>
        <p:txBody>
          <a:bodyPr tIns="0" bIns="0" anchor="b">
            <a:noAutofit/>
          </a:bodyPr>
          <a:lstStyle>
            <a:lvl1pPr marL="0" indent="0" algn="ctr">
              <a:buNone/>
              <a:defRPr sz="1400" b="1">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a:t>
            </a:r>
            <a:endParaRPr lang="en-ID" dirty="0"/>
          </a:p>
        </p:txBody>
      </p:sp>
      <p:sp>
        <p:nvSpPr>
          <p:cNvPr id="38" name="Text Placeholder 29">
            <a:extLst>
              <a:ext uri="{FF2B5EF4-FFF2-40B4-BE49-F238E27FC236}">
                <a16:creationId xmlns:a16="http://schemas.microsoft.com/office/drawing/2014/main" id="{27A02D2A-8972-F536-0B27-7D6428470586}"/>
              </a:ext>
            </a:extLst>
          </p:cNvPr>
          <p:cNvSpPr>
            <a:spLocks noGrp="1"/>
          </p:cNvSpPr>
          <p:nvPr>
            <p:ph type="body" sz="quarter" idx="44"/>
          </p:nvPr>
        </p:nvSpPr>
        <p:spPr>
          <a:xfrm>
            <a:off x="1817226" y="2091856"/>
            <a:ext cx="1876714" cy="885737"/>
          </a:xfrm>
          <a:prstGeom prst="rect">
            <a:avLst/>
          </a:prstGeom>
        </p:spPr>
        <p:txBody>
          <a:bodyPr tIns="0" bIns="0">
            <a:noAutofit/>
          </a:bodyPr>
          <a:lstStyle>
            <a:lvl1pPr marL="0" indent="0" algn="ctr">
              <a:buNone/>
              <a:defRPr sz="1200" b="0">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
        <p:nvSpPr>
          <p:cNvPr id="40" name="Text Placeholder 29">
            <a:extLst>
              <a:ext uri="{FF2B5EF4-FFF2-40B4-BE49-F238E27FC236}">
                <a16:creationId xmlns:a16="http://schemas.microsoft.com/office/drawing/2014/main" id="{5C686B82-2E00-D61D-3AA1-3461944BF439}"/>
              </a:ext>
            </a:extLst>
          </p:cNvPr>
          <p:cNvSpPr>
            <a:spLocks noGrp="1"/>
          </p:cNvSpPr>
          <p:nvPr>
            <p:ph type="body" sz="quarter" idx="45" hasCustomPrompt="1"/>
          </p:nvPr>
        </p:nvSpPr>
        <p:spPr>
          <a:xfrm>
            <a:off x="2131218" y="3609181"/>
            <a:ext cx="1260000" cy="312739"/>
          </a:xfrm>
          <a:prstGeom prst="rect">
            <a:avLst/>
          </a:prstGeom>
        </p:spPr>
        <p:txBody>
          <a:bodyPr tIns="0" bIns="0" anchor="ctr">
            <a:noAutofit/>
          </a:bodyPr>
          <a:lstStyle>
            <a:lvl1pPr marL="0" indent="0" algn="ctr">
              <a:buNone/>
              <a:defRPr sz="1300" b="1">
                <a:solidFill>
                  <a:schemeClr val="accent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Milestone</a:t>
            </a:r>
            <a:endParaRPr lang="en-ID" dirty="0"/>
          </a:p>
        </p:txBody>
      </p:sp>
      <p:sp>
        <p:nvSpPr>
          <p:cNvPr id="6" name="Text Placeholder 29">
            <a:extLst>
              <a:ext uri="{FF2B5EF4-FFF2-40B4-BE49-F238E27FC236}">
                <a16:creationId xmlns:a16="http://schemas.microsoft.com/office/drawing/2014/main" id="{38C63DFC-2B10-361A-FCA7-CF7597B18397}"/>
              </a:ext>
            </a:extLst>
          </p:cNvPr>
          <p:cNvSpPr>
            <a:spLocks noGrp="1"/>
          </p:cNvSpPr>
          <p:nvPr>
            <p:ph type="body" sz="quarter" idx="48"/>
          </p:nvPr>
        </p:nvSpPr>
        <p:spPr>
          <a:xfrm>
            <a:off x="3126024" y="4553507"/>
            <a:ext cx="1876714" cy="478950"/>
          </a:xfrm>
          <a:prstGeom prst="rect">
            <a:avLst/>
          </a:prstGeom>
        </p:spPr>
        <p:txBody>
          <a:bodyPr tIns="0" bIns="0" anchor="b">
            <a:noAutofit/>
          </a:bodyPr>
          <a:lstStyle>
            <a:lvl1pPr marL="0" indent="0" algn="ctr">
              <a:buNone/>
              <a:defRPr sz="1400" b="1">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a:t>
            </a:r>
            <a:endParaRPr lang="en-ID" dirty="0"/>
          </a:p>
        </p:txBody>
      </p:sp>
      <p:sp>
        <p:nvSpPr>
          <p:cNvPr id="7" name="Text Placeholder 29">
            <a:extLst>
              <a:ext uri="{FF2B5EF4-FFF2-40B4-BE49-F238E27FC236}">
                <a16:creationId xmlns:a16="http://schemas.microsoft.com/office/drawing/2014/main" id="{B083110B-0B44-1AE1-53ED-162013C095D9}"/>
              </a:ext>
            </a:extLst>
          </p:cNvPr>
          <p:cNvSpPr>
            <a:spLocks noGrp="1"/>
          </p:cNvSpPr>
          <p:nvPr>
            <p:ph type="body" sz="quarter" idx="49"/>
          </p:nvPr>
        </p:nvSpPr>
        <p:spPr>
          <a:xfrm>
            <a:off x="3126024" y="5104458"/>
            <a:ext cx="1876714" cy="885737"/>
          </a:xfrm>
          <a:prstGeom prst="rect">
            <a:avLst/>
          </a:prstGeom>
        </p:spPr>
        <p:txBody>
          <a:bodyPr tIns="0" bIns="0">
            <a:noAutofit/>
          </a:bodyPr>
          <a:lstStyle>
            <a:lvl1pPr marL="0" indent="0" algn="ctr">
              <a:buNone/>
              <a:defRPr sz="1200" b="0">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
        <p:nvSpPr>
          <p:cNvPr id="9" name="Text Placeholder 29">
            <a:extLst>
              <a:ext uri="{FF2B5EF4-FFF2-40B4-BE49-F238E27FC236}">
                <a16:creationId xmlns:a16="http://schemas.microsoft.com/office/drawing/2014/main" id="{A255DCBF-68F9-FF27-692F-BEEBCCC1EABD}"/>
              </a:ext>
            </a:extLst>
          </p:cNvPr>
          <p:cNvSpPr>
            <a:spLocks noGrp="1"/>
          </p:cNvSpPr>
          <p:nvPr>
            <p:ph type="body" sz="quarter" idx="50" hasCustomPrompt="1"/>
          </p:nvPr>
        </p:nvSpPr>
        <p:spPr>
          <a:xfrm>
            <a:off x="3437616" y="3609181"/>
            <a:ext cx="1260000" cy="312739"/>
          </a:xfrm>
          <a:prstGeom prst="rect">
            <a:avLst/>
          </a:prstGeom>
        </p:spPr>
        <p:txBody>
          <a:bodyPr tIns="0" bIns="0" anchor="ctr">
            <a:noAutofit/>
          </a:bodyPr>
          <a:lstStyle>
            <a:lvl1pPr marL="0" indent="0" algn="ctr">
              <a:buNone/>
              <a:defRPr sz="1300" b="1">
                <a:solidFill>
                  <a:schemeClr val="accent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Milestone</a:t>
            </a:r>
            <a:endParaRPr lang="en-ID" dirty="0"/>
          </a:p>
        </p:txBody>
      </p:sp>
      <p:sp>
        <p:nvSpPr>
          <p:cNvPr id="13" name="Text Placeholder 29">
            <a:extLst>
              <a:ext uri="{FF2B5EF4-FFF2-40B4-BE49-F238E27FC236}">
                <a16:creationId xmlns:a16="http://schemas.microsoft.com/office/drawing/2014/main" id="{94F075A8-69C1-48E5-5F7F-3498229CA9E4}"/>
              </a:ext>
            </a:extLst>
          </p:cNvPr>
          <p:cNvSpPr>
            <a:spLocks noGrp="1"/>
          </p:cNvSpPr>
          <p:nvPr>
            <p:ph type="body" sz="quarter" idx="53"/>
          </p:nvPr>
        </p:nvSpPr>
        <p:spPr>
          <a:xfrm>
            <a:off x="4434822" y="1540905"/>
            <a:ext cx="1876714" cy="478950"/>
          </a:xfrm>
          <a:prstGeom prst="rect">
            <a:avLst/>
          </a:prstGeom>
        </p:spPr>
        <p:txBody>
          <a:bodyPr tIns="0" bIns="0" anchor="b">
            <a:noAutofit/>
          </a:bodyPr>
          <a:lstStyle>
            <a:lvl1pPr marL="0" indent="0" algn="ctr">
              <a:buNone/>
              <a:defRPr sz="1400" b="1">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a:t>
            </a:r>
            <a:endParaRPr lang="en-ID" dirty="0"/>
          </a:p>
        </p:txBody>
      </p:sp>
      <p:sp>
        <p:nvSpPr>
          <p:cNvPr id="14" name="Text Placeholder 29">
            <a:extLst>
              <a:ext uri="{FF2B5EF4-FFF2-40B4-BE49-F238E27FC236}">
                <a16:creationId xmlns:a16="http://schemas.microsoft.com/office/drawing/2014/main" id="{1EBDC6D4-7B18-8ABB-464C-5594F2C77E24}"/>
              </a:ext>
            </a:extLst>
          </p:cNvPr>
          <p:cNvSpPr>
            <a:spLocks noGrp="1"/>
          </p:cNvSpPr>
          <p:nvPr>
            <p:ph type="body" sz="quarter" idx="54"/>
          </p:nvPr>
        </p:nvSpPr>
        <p:spPr>
          <a:xfrm>
            <a:off x="4434822" y="2091856"/>
            <a:ext cx="1876714" cy="885737"/>
          </a:xfrm>
          <a:prstGeom prst="rect">
            <a:avLst/>
          </a:prstGeom>
        </p:spPr>
        <p:txBody>
          <a:bodyPr tIns="0" bIns="0">
            <a:noAutofit/>
          </a:bodyPr>
          <a:lstStyle>
            <a:lvl1pPr marL="0" indent="0" algn="ctr">
              <a:buNone/>
              <a:defRPr sz="1200" b="0">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
        <p:nvSpPr>
          <p:cNvPr id="15" name="Text Placeholder 29">
            <a:extLst>
              <a:ext uri="{FF2B5EF4-FFF2-40B4-BE49-F238E27FC236}">
                <a16:creationId xmlns:a16="http://schemas.microsoft.com/office/drawing/2014/main" id="{A7B1BFF0-812C-FDEC-F620-A11909471D21}"/>
              </a:ext>
            </a:extLst>
          </p:cNvPr>
          <p:cNvSpPr>
            <a:spLocks noGrp="1"/>
          </p:cNvSpPr>
          <p:nvPr>
            <p:ph type="body" sz="quarter" idx="55" hasCustomPrompt="1"/>
          </p:nvPr>
        </p:nvSpPr>
        <p:spPr>
          <a:xfrm>
            <a:off x="4744014" y="3609181"/>
            <a:ext cx="1260000" cy="312739"/>
          </a:xfrm>
          <a:prstGeom prst="rect">
            <a:avLst/>
          </a:prstGeom>
        </p:spPr>
        <p:txBody>
          <a:bodyPr tIns="0" bIns="0" anchor="ctr">
            <a:noAutofit/>
          </a:bodyPr>
          <a:lstStyle>
            <a:lvl1pPr marL="0" indent="0" algn="ctr">
              <a:buNone/>
              <a:defRPr sz="1300" b="1">
                <a:solidFill>
                  <a:schemeClr val="accent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Milestone</a:t>
            </a:r>
            <a:endParaRPr lang="en-ID" dirty="0"/>
          </a:p>
        </p:txBody>
      </p:sp>
      <p:sp>
        <p:nvSpPr>
          <p:cNvPr id="19" name="Text Placeholder 29">
            <a:extLst>
              <a:ext uri="{FF2B5EF4-FFF2-40B4-BE49-F238E27FC236}">
                <a16:creationId xmlns:a16="http://schemas.microsoft.com/office/drawing/2014/main" id="{DFB0D309-AB17-47AE-C87C-CB3AE74D48F7}"/>
              </a:ext>
            </a:extLst>
          </p:cNvPr>
          <p:cNvSpPr>
            <a:spLocks noGrp="1"/>
          </p:cNvSpPr>
          <p:nvPr>
            <p:ph type="body" sz="quarter" idx="58"/>
          </p:nvPr>
        </p:nvSpPr>
        <p:spPr>
          <a:xfrm>
            <a:off x="5743620" y="4553507"/>
            <a:ext cx="1876714" cy="478950"/>
          </a:xfrm>
          <a:prstGeom prst="rect">
            <a:avLst/>
          </a:prstGeom>
        </p:spPr>
        <p:txBody>
          <a:bodyPr tIns="0" bIns="0" anchor="b">
            <a:noAutofit/>
          </a:bodyPr>
          <a:lstStyle>
            <a:lvl1pPr marL="0" indent="0" algn="ctr">
              <a:buNone/>
              <a:defRPr sz="1400" b="1">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a:t>
            </a:r>
            <a:endParaRPr lang="en-ID" dirty="0"/>
          </a:p>
        </p:txBody>
      </p:sp>
      <p:sp>
        <p:nvSpPr>
          <p:cNvPr id="20" name="Text Placeholder 29">
            <a:extLst>
              <a:ext uri="{FF2B5EF4-FFF2-40B4-BE49-F238E27FC236}">
                <a16:creationId xmlns:a16="http://schemas.microsoft.com/office/drawing/2014/main" id="{ED0C3C28-B9D9-204C-3BAC-8C8324471AB7}"/>
              </a:ext>
            </a:extLst>
          </p:cNvPr>
          <p:cNvSpPr>
            <a:spLocks noGrp="1"/>
          </p:cNvSpPr>
          <p:nvPr>
            <p:ph type="body" sz="quarter" idx="59"/>
          </p:nvPr>
        </p:nvSpPr>
        <p:spPr>
          <a:xfrm>
            <a:off x="5743620" y="5104458"/>
            <a:ext cx="1876714" cy="885737"/>
          </a:xfrm>
          <a:prstGeom prst="rect">
            <a:avLst/>
          </a:prstGeom>
        </p:spPr>
        <p:txBody>
          <a:bodyPr tIns="0" bIns="0">
            <a:noAutofit/>
          </a:bodyPr>
          <a:lstStyle>
            <a:lvl1pPr marL="0" indent="0" algn="ctr">
              <a:buNone/>
              <a:defRPr sz="1200" b="0">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
        <p:nvSpPr>
          <p:cNvPr id="22" name="Text Placeholder 29">
            <a:extLst>
              <a:ext uri="{FF2B5EF4-FFF2-40B4-BE49-F238E27FC236}">
                <a16:creationId xmlns:a16="http://schemas.microsoft.com/office/drawing/2014/main" id="{8DAE8AB0-2EDB-576D-0B84-B8E513187788}"/>
              </a:ext>
            </a:extLst>
          </p:cNvPr>
          <p:cNvSpPr>
            <a:spLocks noGrp="1"/>
          </p:cNvSpPr>
          <p:nvPr>
            <p:ph type="body" sz="quarter" idx="60" hasCustomPrompt="1"/>
          </p:nvPr>
        </p:nvSpPr>
        <p:spPr>
          <a:xfrm>
            <a:off x="6050412" y="3609181"/>
            <a:ext cx="1260000" cy="312739"/>
          </a:xfrm>
          <a:prstGeom prst="rect">
            <a:avLst/>
          </a:prstGeom>
        </p:spPr>
        <p:txBody>
          <a:bodyPr tIns="0" bIns="0" anchor="ctr">
            <a:noAutofit/>
          </a:bodyPr>
          <a:lstStyle>
            <a:lvl1pPr marL="0" indent="0" algn="ctr">
              <a:buNone/>
              <a:defRPr sz="1300" b="1">
                <a:solidFill>
                  <a:schemeClr val="accent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Milestone</a:t>
            </a:r>
            <a:endParaRPr lang="en-ID" dirty="0"/>
          </a:p>
        </p:txBody>
      </p:sp>
      <p:sp>
        <p:nvSpPr>
          <p:cNvPr id="26" name="Text Placeholder 29">
            <a:extLst>
              <a:ext uri="{FF2B5EF4-FFF2-40B4-BE49-F238E27FC236}">
                <a16:creationId xmlns:a16="http://schemas.microsoft.com/office/drawing/2014/main" id="{AD762095-069D-4BD6-640E-EA976F90EBE8}"/>
              </a:ext>
            </a:extLst>
          </p:cNvPr>
          <p:cNvSpPr>
            <a:spLocks noGrp="1"/>
          </p:cNvSpPr>
          <p:nvPr>
            <p:ph type="body" sz="quarter" idx="63"/>
          </p:nvPr>
        </p:nvSpPr>
        <p:spPr>
          <a:xfrm>
            <a:off x="7052418" y="1540905"/>
            <a:ext cx="1876714" cy="478950"/>
          </a:xfrm>
          <a:prstGeom prst="rect">
            <a:avLst/>
          </a:prstGeom>
        </p:spPr>
        <p:txBody>
          <a:bodyPr tIns="0" bIns="0" anchor="b">
            <a:noAutofit/>
          </a:bodyPr>
          <a:lstStyle>
            <a:lvl1pPr marL="0" indent="0" algn="ctr">
              <a:buNone/>
              <a:defRPr sz="1400" b="1">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a:t>
            </a:r>
            <a:endParaRPr lang="en-ID" dirty="0"/>
          </a:p>
        </p:txBody>
      </p:sp>
      <p:sp>
        <p:nvSpPr>
          <p:cNvPr id="27" name="Text Placeholder 29">
            <a:extLst>
              <a:ext uri="{FF2B5EF4-FFF2-40B4-BE49-F238E27FC236}">
                <a16:creationId xmlns:a16="http://schemas.microsoft.com/office/drawing/2014/main" id="{8B4A0DAC-82E4-6662-A9B3-71544EC46FB8}"/>
              </a:ext>
            </a:extLst>
          </p:cNvPr>
          <p:cNvSpPr>
            <a:spLocks noGrp="1"/>
          </p:cNvSpPr>
          <p:nvPr>
            <p:ph type="body" sz="quarter" idx="64"/>
          </p:nvPr>
        </p:nvSpPr>
        <p:spPr>
          <a:xfrm>
            <a:off x="7052418" y="2091856"/>
            <a:ext cx="1876714" cy="885737"/>
          </a:xfrm>
          <a:prstGeom prst="rect">
            <a:avLst/>
          </a:prstGeom>
        </p:spPr>
        <p:txBody>
          <a:bodyPr tIns="0" bIns="0">
            <a:noAutofit/>
          </a:bodyPr>
          <a:lstStyle>
            <a:lvl1pPr marL="0" indent="0" algn="ctr">
              <a:buNone/>
              <a:defRPr sz="1200" b="0">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
        <p:nvSpPr>
          <p:cNvPr id="28" name="Text Placeholder 29">
            <a:extLst>
              <a:ext uri="{FF2B5EF4-FFF2-40B4-BE49-F238E27FC236}">
                <a16:creationId xmlns:a16="http://schemas.microsoft.com/office/drawing/2014/main" id="{80354A45-56CA-A32F-60C5-C779D9B604C7}"/>
              </a:ext>
            </a:extLst>
          </p:cNvPr>
          <p:cNvSpPr>
            <a:spLocks noGrp="1"/>
          </p:cNvSpPr>
          <p:nvPr>
            <p:ph type="body" sz="quarter" idx="65" hasCustomPrompt="1"/>
          </p:nvPr>
        </p:nvSpPr>
        <p:spPr>
          <a:xfrm>
            <a:off x="7356810" y="3609181"/>
            <a:ext cx="1260000" cy="312739"/>
          </a:xfrm>
          <a:prstGeom prst="rect">
            <a:avLst/>
          </a:prstGeom>
        </p:spPr>
        <p:txBody>
          <a:bodyPr tIns="0" bIns="0" anchor="ctr">
            <a:noAutofit/>
          </a:bodyPr>
          <a:lstStyle>
            <a:lvl1pPr marL="0" indent="0" algn="ctr">
              <a:buNone/>
              <a:defRPr sz="1300" b="1">
                <a:solidFill>
                  <a:schemeClr val="accent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Milestone</a:t>
            </a:r>
            <a:endParaRPr lang="en-ID" dirty="0"/>
          </a:p>
        </p:txBody>
      </p:sp>
      <p:sp>
        <p:nvSpPr>
          <p:cNvPr id="31" name="Text Placeholder 29">
            <a:extLst>
              <a:ext uri="{FF2B5EF4-FFF2-40B4-BE49-F238E27FC236}">
                <a16:creationId xmlns:a16="http://schemas.microsoft.com/office/drawing/2014/main" id="{5F91528B-4016-9A18-C984-2859E73B2C44}"/>
              </a:ext>
            </a:extLst>
          </p:cNvPr>
          <p:cNvSpPr>
            <a:spLocks noGrp="1"/>
          </p:cNvSpPr>
          <p:nvPr>
            <p:ph type="body" sz="quarter" idx="68"/>
          </p:nvPr>
        </p:nvSpPr>
        <p:spPr>
          <a:xfrm>
            <a:off x="8361218" y="4553507"/>
            <a:ext cx="1876714" cy="478950"/>
          </a:xfrm>
          <a:prstGeom prst="rect">
            <a:avLst/>
          </a:prstGeom>
        </p:spPr>
        <p:txBody>
          <a:bodyPr tIns="0" bIns="0" anchor="b">
            <a:noAutofit/>
          </a:bodyPr>
          <a:lstStyle>
            <a:lvl1pPr marL="0" indent="0" algn="ctr">
              <a:buNone/>
              <a:defRPr sz="1400" b="1">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a:t>
            </a:r>
            <a:endParaRPr lang="en-ID" dirty="0"/>
          </a:p>
        </p:txBody>
      </p:sp>
      <p:sp>
        <p:nvSpPr>
          <p:cNvPr id="32" name="Text Placeholder 29">
            <a:extLst>
              <a:ext uri="{FF2B5EF4-FFF2-40B4-BE49-F238E27FC236}">
                <a16:creationId xmlns:a16="http://schemas.microsoft.com/office/drawing/2014/main" id="{49AA65F4-5D9F-C19E-6142-74B8F0A68D43}"/>
              </a:ext>
            </a:extLst>
          </p:cNvPr>
          <p:cNvSpPr>
            <a:spLocks noGrp="1"/>
          </p:cNvSpPr>
          <p:nvPr>
            <p:ph type="body" sz="quarter" idx="69"/>
          </p:nvPr>
        </p:nvSpPr>
        <p:spPr>
          <a:xfrm>
            <a:off x="8361218" y="5104458"/>
            <a:ext cx="1876714" cy="885737"/>
          </a:xfrm>
          <a:prstGeom prst="rect">
            <a:avLst/>
          </a:prstGeom>
        </p:spPr>
        <p:txBody>
          <a:bodyPr tIns="0" bIns="0">
            <a:noAutofit/>
          </a:bodyPr>
          <a:lstStyle>
            <a:lvl1pPr marL="0" indent="0" algn="ctr">
              <a:buNone/>
              <a:defRPr sz="1200" b="0">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
        <p:nvSpPr>
          <p:cNvPr id="33" name="Text Placeholder 29">
            <a:extLst>
              <a:ext uri="{FF2B5EF4-FFF2-40B4-BE49-F238E27FC236}">
                <a16:creationId xmlns:a16="http://schemas.microsoft.com/office/drawing/2014/main" id="{4989308E-DDCB-3B4E-8245-6F016843BB64}"/>
              </a:ext>
            </a:extLst>
          </p:cNvPr>
          <p:cNvSpPr>
            <a:spLocks noGrp="1"/>
          </p:cNvSpPr>
          <p:nvPr>
            <p:ph type="body" sz="quarter" idx="70" hasCustomPrompt="1"/>
          </p:nvPr>
        </p:nvSpPr>
        <p:spPr>
          <a:xfrm>
            <a:off x="8663206" y="3609181"/>
            <a:ext cx="1260000" cy="312739"/>
          </a:xfrm>
          <a:prstGeom prst="rect">
            <a:avLst/>
          </a:prstGeom>
        </p:spPr>
        <p:txBody>
          <a:bodyPr tIns="0" bIns="0" anchor="ctr">
            <a:noAutofit/>
          </a:bodyPr>
          <a:lstStyle>
            <a:lvl1pPr marL="0" indent="0" algn="ctr">
              <a:buNone/>
              <a:defRPr sz="1300" b="1">
                <a:solidFill>
                  <a:schemeClr val="accent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Milestone</a:t>
            </a:r>
            <a:endParaRPr lang="en-ID" dirty="0"/>
          </a:p>
        </p:txBody>
      </p:sp>
    </p:spTree>
    <p:extLst>
      <p:ext uri="{BB962C8B-B14F-4D97-AF65-F5344CB8AC3E}">
        <p14:creationId xmlns:p14="http://schemas.microsoft.com/office/powerpoint/2010/main" val="4166445593"/>
      </p:ext>
    </p:extLst>
  </p:cSld>
  <p:clrMapOvr>
    <a:masterClrMapping/>
  </p:clrMapOvr>
  <p:extLst>
    <p:ext uri="{DCECCB84-F9BA-43D5-87BE-67443E8EF086}">
      <p15:sldGuideLst xmlns:p15="http://schemas.microsoft.com/office/powerpoint/2012/main">
        <p15:guide id="1" pos="1731" userDrawn="1">
          <p15:clr>
            <a:srgbClr val="FBAE40"/>
          </p15:clr>
        </p15:guide>
        <p15:guide id="2" pos="5858" userDrawn="1">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36477C-8D55-B4B8-85DD-DAF85A20D8C5}"/>
              </a:ext>
            </a:extLst>
          </p:cNvPr>
          <p:cNvSpPr>
            <a:spLocks noGrp="1"/>
          </p:cNvSpPr>
          <p:nvPr>
            <p:ph type="title"/>
          </p:nvPr>
        </p:nvSpPr>
        <p:spPr>
          <a:xfrm>
            <a:off x="731443" y="590778"/>
            <a:ext cx="10873181" cy="1334770"/>
          </a:xfrm>
        </p:spPr>
        <p:txBody>
          <a:bodyPr anchor="t">
            <a:noAutofit/>
          </a:bodyPr>
          <a:lstStyle>
            <a:lvl1pPr>
              <a:defRPr>
                <a:solidFill>
                  <a:schemeClr val="tx1"/>
                </a:solidFill>
              </a:defRPr>
            </a:lvl1pPr>
          </a:lstStyle>
          <a:p>
            <a:r>
              <a:rPr lang="en-US" dirty="0"/>
              <a:t>Click to edit Master title style</a:t>
            </a:r>
            <a:endParaRPr lang="en-ID" dirty="0"/>
          </a:p>
        </p:txBody>
      </p:sp>
      <p:sp>
        <p:nvSpPr>
          <p:cNvPr id="11" name="Slide Number Placeholder 5">
            <a:extLst>
              <a:ext uri="{FF2B5EF4-FFF2-40B4-BE49-F238E27FC236}">
                <a16:creationId xmlns:a16="http://schemas.microsoft.com/office/drawing/2014/main" id="{752E3F75-A181-1CEF-4892-A00A828F0DEC}"/>
              </a:ext>
            </a:extLst>
          </p:cNvPr>
          <p:cNvSpPr>
            <a:spLocks noGrp="1"/>
          </p:cNvSpPr>
          <p:nvPr>
            <p:ph type="sldNum" sz="quarter" idx="4"/>
          </p:nvPr>
        </p:nvSpPr>
        <p:spPr>
          <a:xfrm>
            <a:off x="11058525" y="6409951"/>
            <a:ext cx="546100" cy="273799"/>
          </a:xfrm>
          <a:prstGeom prst="rect">
            <a:avLst/>
          </a:prstGeom>
        </p:spPr>
        <p:txBody>
          <a:bodyPr vert="horz" lIns="91440" tIns="45720" rIns="91440" bIns="45720" rtlCol="0" anchor="b"/>
          <a:lstStyle>
            <a:lvl1pPr algn="r">
              <a:defRPr sz="1200">
                <a:solidFill>
                  <a:schemeClr val="tx1"/>
                </a:solidFill>
                <a:latin typeface="+mn-lt"/>
              </a:defRPr>
            </a:lvl1pPr>
          </a:lstStyle>
          <a:p>
            <a:fld id="{5E0C3BBE-9543-48E5-A6E1-C646F9A01966}" type="slidenum">
              <a:rPr lang="en-ID" smtClean="0"/>
              <a:pPr/>
              <a:t>‹#›</a:t>
            </a:fld>
            <a:endParaRPr lang="en-ID" dirty="0"/>
          </a:p>
        </p:txBody>
      </p:sp>
      <p:cxnSp>
        <p:nvCxnSpPr>
          <p:cNvPr id="16" name="Straight Connector 15">
            <a:extLst>
              <a:ext uri="{FF2B5EF4-FFF2-40B4-BE49-F238E27FC236}">
                <a16:creationId xmlns:a16="http://schemas.microsoft.com/office/drawing/2014/main" id="{0657BBCF-CA9E-FB2C-CA76-82D2795FF965}"/>
              </a:ext>
            </a:extLst>
          </p:cNvPr>
          <p:cNvCxnSpPr>
            <a:cxnSpLocks/>
          </p:cNvCxnSpPr>
          <p:nvPr userDrawn="1"/>
        </p:nvCxnSpPr>
        <p:spPr>
          <a:xfrm>
            <a:off x="587375" y="590363"/>
            <a:ext cx="0" cy="1335600"/>
          </a:xfrm>
          <a:prstGeom prst="line">
            <a:avLst/>
          </a:prstGeom>
          <a:ln w="317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1" name="Footer Placeholder 4">
            <a:extLst>
              <a:ext uri="{FF2B5EF4-FFF2-40B4-BE49-F238E27FC236}">
                <a16:creationId xmlns:a16="http://schemas.microsoft.com/office/drawing/2014/main" id="{FC465D62-3382-034B-3BC4-9FA6DDBCBF3D}"/>
              </a:ext>
            </a:extLst>
          </p:cNvPr>
          <p:cNvSpPr>
            <a:spLocks noGrp="1"/>
          </p:cNvSpPr>
          <p:nvPr>
            <p:ph type="ftr" sz="quarter" idx="3"/>
          </p:nvPr>
        </p:nvSpPr>
        <p:spPr>
          <a:xfrm>
            <a:off x="584200" y="6364288"/>
            <a:ext cx="5511800" cy="365125"/>
          </a:xfrm>
          <a:prstGeom prst="rect">
            <a:avLst/>
          </a:prstGeom>
        </p:spPr>
        <p:txBody>
          <a:bodyPr vert="horz" lIns="91440" tIns="45720" rIns="91440" bIns="45720" rtlCol="0" anchor="ctr"/>
          <a:lstStyle>
            <a:lvl1pPr algn="l">
              <a:defRPr lang="en-GB" sz="1200">
                <a:solidFill>
                  <a:schemeClr val="tx1"/>
                </a:solidFill>
              </a:defRPr>
            </a:lvl1pPr>
          </a:lstStyle>
          <a:p>
            <a:r>
              <a:rPr lang="en-US"/>
              <a:t>PRESENTATION TITLE</a:t>
            </a:r>
            <a:endParaRPr lang="en-US" dirty="0"/>
          </a:p>
        </p:txBody>
      </p:sp>
    </p:spTree>
    <p:extLst>
      <p:ext uri="{BB962C8B-B14F-4D97-AF65-F5344CB8AC3E}">
        <p14:creationId xmlns:p14="http://schemas.microsoft.com/office/powerpoint/2010/main" val="2752192730"/>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Header S02V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D6FF304-8F5A-AE9D-9F8A-073146069168}"/>
              </a:ext>
            </a:extLst>
          </p:cNvPr>
          <p:cNvSpPr/>
          <p:nvPr userDrawn="1"/>
        </p:nvSpPr>
        <p:spPr>
          <a:xfrm>
            <a:off x="587375" y="1622423"/>
            <a:ext cx="11604625" cy="361315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Slide Number Placeholder 5">
            <a:extLst>
              <a:ext uri="{FF2B5EF4-FFF2-40B4-BE49-F238E27FC236}">
                <a16:creationId xmlns:a16="http://schemas.microsoft.com/office/drawing/2014/main" id="{752E3F75-A181-1CEF-4892-A00A828F0DEC}"/>
              </a:ext>
            </a:extLst>
          </p:cNvPr>
          <p:cNvSpPr>
            <a:spLocks noGrp="1"/>
          </p:cNvSpPr>
          <p:nvPr>
            <p:ph type="sldNum" sz="quarter" idx="4"/>
          </p:nvPr>
        </p:nvSpPr>
        <p:spPr>
          <a:xfrm>
            <a:off x="11058525" y="6409951"/>
            <a:ext cx="546100" cy="273799"/>
          </a:xfrm>
          <a:prstGeom prst="rect">
            <a:avLst/>
          </a:prstGeom>
        </p:spPr>
        <p:txBody>
          <a:bodyPr vert="horz" lIns="91440" tIns="45720" rIns="91440" bIns="45720" rtlCol="0" anchor="b"/>
          <a:lstStyle>
            <a:lvl1pPr algn="r">
              <a:defRPr sz="1200">
                <a:solidFill>
                  <a:schemeClr val="tx1"/>
                </a:solidFill>
                <a:latin typeface="+mn-lt"/>
              </a:defRPr>
            </a:lvl1pPr>
          </a:lstStyle>
          <a:p>
            <a:fld id="{5E0C3BBE-9543-48E5-A6E1-C646F9A01966}" type="slidenum">
              <a:rPr lang="en-ID" smtClean="0"/>
              <a:pPr/>
              <a:t>‹#›</a:t>
            </a:fld>
            <a:endParaRPr lang="en-ID" dirty="0"/>
          </a:p>
        </p:txBody>
      </p:sp>
      <p:sp>
        <p:nvSpPr>
          <p:cNvPr id="21" name="Footer Placeholder 4">
            <a:extLst>
              <a:ext uri="{FF2B5EF4-FFF2-40B4-BE49-F238E27FC236}">
                <a16:creationId xmlns:a16="http://schemas.microsoft.com/office/drawing/2014/main" id="{FC465D62-3382-034B-3BC4-9FA6DDBCBF3D}"/>
              </a:ext>
            </a:extLst>
          </p:cNvPr>
          <p:cNvSpPr>
            <a:spLocks noGrp="1"/>
          </p:cNvSpPr>
          <p:nvPr>
            <p:ph type="ftr" sz="quarter" idx="3"/>
          </p:nvPr>
        </p:nvSpPr>
        <p:spPr>
          <a:xfrm>
            <a:off x="584200" y="6364288"/>
            <a:ext cx="5511800" cy="365125"/>
          </a:xfrm>
          <a:prstGeom prst="rect">
            <a:avLst/>
          </a:prstGeom>
        </p:spPr>
        <p:txBody>
          <a:bodyPr vert="horz" lIns="91440" tIns="45720" rIns="91440" bIns="45720" rtlCol="0" anchor="ctr"/>
          <a:lstStyle>
            <a:lvl1pPr algn="l">
              <a:defRPr lang="en-GB" sz="1200">
                <a:solidFill>
                  <a:schemeClr val="tx1"/>
                </a:solidFill>
              </a:defRPr>
            </a:lvl1pPr>
          </a:lstStyle>
          <a:p>
            <a:r>
              <a:rPr lang="en-US"/>
              <a:t>PRESENTATION TITLE</a:t>
            </a:r>
            <a:endParaRPr lang="en-US" dirty="0"/>
          </a:p>
        </p:txBody>
      </p:sp>
      <p:sp>
        <p:nvSpPr>
          <p:cNvPr id="80" name="Text Placeholder 29">
            <a:extLst>
              <a:ext uri="{FF2B5EF4-FFF2-40B4-BE49-F238E27FC236}">
                <a16:creationId xmlns:a16="http://schemas.microsoft.com/office/drawing/2014/main" id="{F86EE282-1EF4-62A2-779C-EB878597B925}"/>
              </a:ext>
            </a:extLst>
          </p:cNvPr>
          <p:cNvSpPr>
            <a:spLocks noGrp="1"/>
          </p:cNvSpPr>
          <p:nvPr>
            <p:ph type="body" sz="quarter" idx="39"/>
          </p:nvPr>
        </p:nvSpPr>
        <p:spPr>
          <a:xfrm>
            <a:off x="1217613" y="4640352"/>
            <a:ext cx="10387012" cy="323521"/>
          </a:xfrm>
          <a:prstGeom prst="rect">
            <a:avLst/>
          </a:prstGeom>
        </p:spPr>
        <p:txBody>
          <a:bodyPr tIns="0" bIns="0" anchor="t">
            <a:noAutofit/>
          </a:bodyPr>
          <a:lstStyle>
            <a:lvl1pPr marL="0" indent="0">
              <a:buNone/>
              <a:defRPr sz="1800" b="1">
                <a:solidFill>
                  <a:srgbClr val="FFFFFF"/>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
        <p:nvSpPr>
          <p:cNvPr id="81" name="Title 1">
            <a:extLst>
              <a:ext uri="{FF2B5EF4-FFF2-40B4-BE49-F238E27FC236}">
                <a16:creationId xmlns:a16="http://schemas.microsoft.com/office/drawing/2014/main" id="{4C3A2759-D421-466C-0049-BF74449438BE}"/>
              </a:ext>
            </a:extLst>
          </p:cNvPr>
          <p:cNvSpPr>
            <a:spLocks noGrp="1"/>
          </p:cNvSpPr>
          <p:nvPr>
            <p:ph type="title"/>
          </p:nvPr>
        </p:nvSpPr>
        <p:spPr>
          <a:xfrm>
            <a:off x="1217613" y="2456418"/>
            <a:ext cx="10387012" cy="1943100"/>
          </a:xfrm>
        </p:spPr>
        <p:txBody>
          <a:bodyPr anchor="ctr">
            <a:noAutofit/>
          </a:bodyPr>
          <a:lstStyle>
            <a:lvl1pPr>
              <a:defRPr>
                <a:solidFill>
                  <a:srgbClr val="FFFFFF"/>
                </a:solidFill>
              </a:defRPr>
            </a:lvl1pPr>
          </a:lstStyle>
          <a:p>
            <a:r>
              <a:rPr lang="en-US" dirty="0"/>
              <a:t>Click to edit Master title style</a:t>
            </a:r>
            <a:endParaRPr lang="en-ID" dirty="0"/>
          </a:p>
        </p:txBody>
      </p:sp>
      <p:cxnSp>
        <p:nvCxnSpPr>
          <p:cNvPr id="82" name="Straight Connector 81">
            <a:extLst>
              <a:ext uri="{FF2B5EF4-FFF2-40B4-BE49-F238E27FC236}">
                <a16:creationId xmlns:a16="http://schemas.microsoft.com/office/drawing/2014/main" id="{441C7500-A827-04B9-B0EF-2DBB9A14BDDD}"/>
              </a:ext>
            </a:extLst>
          </p:cNvPr>
          <p:cNvCxnSpPr>
            <a:cxnSpLocks/>
          </p:cNvCxnSpPr>
          <p:nvPr userDrawn="1"/>
        </p:nvCxnSpPr>
        <p:spPr>
          <a:xfrm>
            <a:off x="1063625" y="2457450"/>
            <a:ext cx="0" cy="1941036"/>
          </a:xfrm>
          <a:prstGeom prst="line">
            <a:avLst/>
          </a:prstGeom>
          <a:ln w="3175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6226768"/>
      </p:ext>
    </p:extLst>
  </p:cSld>
  <p:clrMapOvr>
    <a:masterClrMapping/>
  </p:clrMapOvr>
  <p:extLst>
    <p:ext uri="{DCECCB84-F9BA-43D5-87BE-67443E8EF086}">
      <p15:sldGuideLst xmlns:p15="http://schemas.microsoft.com/office/powerpoint/2012/main"/>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11" name="Slide Number Placeholder 5">
            <a:extLst>
              <a:ext uri="{FF2B5EF4-FFF2-40B4-BE49-F238E27FC236}">
                <a16:creationId xmlns:a16="http://schemas.microsoft.com/office/drawing/2014/main" id="{752E3F75-A181-1CEF-4892-A00A828F0DEC}"/>
              </a:ext>
            </a:extLst>
          </p:cNvPr>
          <p:cNvSpPr>
            <a:spLocks noGrp="1"/>
          </p:cNvSpPr>
          <p:nvPr>
            <p:ph type="sldNum" sz="quarter" idx="4"/>
          </p:nvPr>
        </p:nvSpPr>
        <p:spPr>
          <a:xfrm>
            <a:off x="11058525" y="6409951"/>
            <a:ext cx="546100" cy="273799"/>
          </a:xfrm>
          <a:prstGeom prst="rect">
            <a:avLst/>
          </a:prstGeom>
        </p:spPr>
        <p:txBody>
          <a:bodyPr vert="horz" lIns="91440" tIns="45720" rIns="91440" bIns="45720" rtlCol="0" anchor="b"/>
          <a:lstStyle>
            <a:lvl1pPr algn="r">
              <a:defRPr sz="1200">
                <a:solidFill>
                  <a:schemeClr val="tx1"/>
                </a:solidFill>
                <a:latin typeface="+mn-lt"/>
              </a:defRPr>
            </a:lvl1pPr>
          </a:lstStyle>
          <a:p>
            <a:fld id="{5E0C3BBE-9543-48E5-A6E1-C646F9A01966}" type="slidenum">
              <a:rPr lang="en-ID" smtClean="0"/>
              <a:pPr/>
              <a:t>‹#›</a:t>
            </a:fld>
            <a:endParaRPr lang="en-ID" dirty="0"/>
          </a:p>
        </p:txBody>
      </p:sp>
      <p:sp>
        <p:nvSpPr>
          <p:cNvPr id="21" name="Footer Placeholder 4">
            <a:extLst>
              <a:ext uri="{FF2B5EF4-FFF2-40B4-BE49-F238E27FC236}">
                <a16:creationId xmlns:a16="http://schemas.microsoft.com/office/drawing/2014/main" id="{FC465D62-3382-034B-3BC4-9FA6DDBCBF3D}"/>
              </a:ext>
            </a:extLst>
          </p:cNvPr>
          <p:cNvSpPr>
            <a:spLocks noGrp="1"/>
          </p:cNvSpPr>
          <p:nvPr>
            <p:ph type="ftr" sz="quarter" idx="3"/>
          </p:nvPr>
        </p:nvSpPr>
        <p:spPr>
          <a:xfrm>
            <a:off x="584200" y="6364288"/>
            <a:ext cx="5511800" cy="365125"/>
          </a:xfrm>
          <a:prstGeom prst="rect">
            <a:avLst/>
          </a:prstGeom>
        </p:spPr>
        <p:txBody>
          <a:bodyPr vert="horz" lIns="91440" tIns="45720" rIns="91440" bIns="45720" rtlCol="0" anchor="ctr"/>
          <a:lstStyle>
            <a:lvl1pPr algn="l">
              <a:defRPr lang="en-GB" sz="1200">
                <a:solidFill>
                  <a:schemeClr val="tx1"/>
                </a:solidFill>
              </a:defRPr>
            </a:lvl1pPr>
          </a:lstStyle>
          <a:p>
            <a:r>
              <a:rPr lang="en-US"/>
              <a:t>PRESENTATION TITLE</a:t>
            </a:r>
            <a:endParaRPr lang="en-US" dirty="0"/>
          </a:p>
        </p:txBody>
      </p:sp>
    </p:spTree>
    <p:extLst>
      <p:ext uri="{BB962C8B-B14F-4D97-AF65-F5344CB8AC3E}">
        <p14:creationId xmlns:p14="http://schemas.microsoft.com/office/powerpoint/2010/main" val="1272959380"/>
      </p:ext>
    </p:extLst>
  </p:cSld>
  <p:clrMapOvr>
    <a:masterClrMapping/>
  </p:clrMapOvr>
  <p:extLst>
    <p:ext uri="{DCECCB84-F9BA-43D5-87BE-67443E8EF086}">
      <p15:sldGuideLst xmlns:p15="http://schemas.microsoft.com/office/powerpoint/2012/main"/>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Market Size S10V1">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D5FE93D-8A1B-709F-6301-5F540088F4DB}"/>
              </a:ext>
            </a:extLst>
          </p:cNvPr>
          <p:cNvSpPr>
            <a:spLocks noGrp="1"/>
          </p:cNvSpPr>
          <p:nvPr>
            <p:ph type="sldNum" sz="quarter" idx="10"/>
          </p:nvPr>
        </p:nvSpPr>
        <p:spPr/>
        <p:txBody>
          <a:bodyPr/>
          <a:lstStyle/>
          <a:p>
            <a:fld id="{5E0C3BBE-9543-48E5-A6E1-C646F9A01966}" type="slidenum">
              <a:rPr lang="en-ID" smtClean="0"/>
              <a:pPr/>
              <a:t>‹#›</a:t>
            </a:fld>
            <a:endParaRPr lang="en-ID" dirty="0"/>
          </a:p>
        </p:txBody>
      </p:sp>
      <p:sp>
        <p:nvSpPr>
          <p:cNvPr id="4" name="Footer Placeholder 3">
            <a:extLst>
              <a:ext uri="{FF2B5EF4-FFF2-40B4-BE49-F238E27FC236}">
                <a16:creationId xmlns:a16="http://schemas.microsoft.com/office/drawing/2014/main" id="{35D480FD-7953-DAE7-DA4D-70E40B17F922}"/>
              </a:ext>
            </a:extLst>
          </p:cNvPr>
          <p:cNvSpPr>
            <a:spLocks noGrp="1"/>
          </p:cNvSpPr>
          <p:nvPr>
            <p:ph type="ftr" sz="quarter" idx="11"/>
          </p:nvPr>
        </p:nvSpPr>
        <p:spPr/>
        <p:txBody>
          <a:bodyPr/>
          <a:lstStyle/>
          <a:p>
            <a:r>
              <a:rPr lang="en-US"/>
              <a:t>PRESENTATION TITLE</a:t>
            </a:r>
            <a:endParaRPr lang="en-US" dirty="0"/>
          </a:p>
        </p:txBody>
      </p:sp>
      <p:sp>
        <p:nvSpPr>
          <p:cNvPr id="5" name="Title 1">
            <a:extLst>
              <a:ext uri="{FF2B5EF4-FFF2-40B4-BE49-F238E27FC236}">
                <a16:creationId xmlns:a16="http://schemas.microsoft.com/office/drawing/2014/main" id="{C3BC258A-98D5-B73A-8174-C88CAF853B47}"/>
              </a:ext>
            </a:extLst>
          </p:cNvPr>
          <p:cNvSpPr>
            <a:spLocks noGrp="1"/>
          </p:cNvSpPr>
          <p:nvPr>
            <p:ph type="title"/>
          </p:nvPr>
        </p:nvSpPr>
        <p:spPr>
          <a:xfrm>
            <a:off x="731443" y="586105"/>
            <a:ext cx="10873182" cy="709295"/>
          </a:xfrm>
        </p:spPr>
        <p:txBody>
          <a:bodyPr anchor="t">
            <a:noAutofit/>
          </a:bodyPr>
          <a:lstStyle>
            <a:lvl1pPr>
              <a:defRPr>
                <a:solidFill>
                  <a:schemeClr val="tx1"/>
                </a:solidFill>
              </a:defRPr>
            </a:lvl1pPr>
          </a:lstStyle>
          <a:p>
            <a:r>
              <a:rPr lang="en-US" dirty="0"/>
              <a:t>Click to edit Master title style</a:t>
            </a:r>
            <a:endParaRPr lang="en-ID" dirty="0"/>
          </a:p>
        </p:txBody>
      </p:sp>
      <p:cxnSp>
        <p:nvCxnSpPr>
          <p:cNvPr id="6" name="Straight Connector 5">
            <a:extLst>
              <a:ext uri="{FF2B5EF4-FFF2-40B4-BE49-F238E27FC236}">
                <a16:creationId xmlns:a16="http://schemas.microsoft.com/office/drawing/2014/main" id="{34277DF6-85A0-0979-09C6-1F90C4394FD7}"/>
              </a:ext>
            </a:extLst>
          </p:cNvPr>
          <p:cNvCxnSpPr>
            <a:cxnSpLocks/>
          </p:cNvCxnSpPr>
          <p:nvPr userDrawn="1"/>
        </p:nvCxnSpPr>
        <p:spPr>
          <a:xfrm>
            <a:off x="587375" y="585690"/>
            <a:ext cx="0" cy="709710"/>
          </a:xfrm>
          <a:prstGeom prst="line">
            <a:avLst/>
          </a:prstGeom>
          <a:ln w="31750">
            <a:solidFill>
              <a:schemeClr val="accent1"/>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B4511089-A4A3-7964-010C-AC2056027E98}"/>
              </a:ext>
            </a:extLst>
          </p:cNvPr>
          <p:cNvSpPr/>
          <p:nvPr userDrawn="1"/>
        </p:nvSpPr>
        <p:spPr>
          <a:xfrm>
            <a:off x="1121251" y="1826578"/>
            <a:ext cx="2520000" cy="2520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8" name="Text Placeholder 7">
            <a:extLst>
              <a:ext uri="{FF2B5EF4-FFF2-40B4-BE49-F238E27FC236}">
                <a16:creationId xmlns:a16="http://schemas.microsoft.com/office/drawing/2014/main" id="{AB27098F-ABA3-DD9B-5C69-D38E5F5D21B0}"/>
              </a:ext>
            </a:extLst>
          </p:cNvPr>
          <p:cNvSpPr>
            <a:spLocks noGrp="1"/>
          </p:cNvSpPr>
          <p:nvPr>
            <p:ph type="body" sz="quarter" idx="19"/>
          </p:nvPr>
        </p:nvSpPr>
        <p:spPr>
          <a:xfrm>
            <a:off x="1168878" y="4853875"/>
            <a:ext cx="2424746" cy="1236207"/>
          </a:xfrm>
        </p:spPr>
        <p:txBody>
          <a:bodyPr>
            <a:noAutofit/>
          </a:bodyPr>
          <a:lstStyle>
            <a:lvl1pPr algn="ctr">
              <a:lnSpc>
                <a:spcPct val="100000"/>
              </a:lnSpc>
              <a:spcBef>
                <a:spcPts val="0"/>
              </a:spcBef>
              <a:defRPr sz="1600" b="0"/>
            </a:lvl1pPr>
            <a:lvl2pPr>
              <a:spcBef>
                <a:spcPts val="400"/>
              </a:spcBef>
              <a:defRPr/>
            </a:lvl2pPr>
            <a:lvl3pPr>
              <a:spcBef>
                <a:spcPts val="400"/>
              </a:spcBef>
              <a:defRPr/>
            </a:lvl3pPr>
            <a:lvl4pPr>
              <a:spcBef>
                <a:spcPts val="400"/>
              </a:spcBef>
              <a:defRPr/>
            </a:lvl4pPr>
            <a:lvl5pPr>
              <a:spcBef>
                <a:spcPts val="400"/>
              </a:spcBef>
              <a:defRPr/>
            </a:lvl5pPr>
          </a:lstStyle>
          <a:p>
            <a:pPr lvl="0"/>
            <a:r>
              <a:rPr lang="en-US" dirty="0"/>
              <a:t>Click to edit Master text styles</a:t>
            </a:r>
          </a:p>
        </p:txBody>
      </p:sp>
      <p:sp>
        <p:nvSpPr>
          <p:cNvPr id="9" name="Text Placeholder 6">
            <a:extLst>
              <a:ext uri="{FF2B5EF4-FFF2-40B4-BE49-F238E27FC236}">
                <a16:creationId xmlns:a16="http://schemas.microsoft.com/office/drawing/2014/main" id="{5943A839-D185-9DB6-E1B1-571F474F1BFC}"/>
              </a:ext>
            </a:extLst>
          </p:cNvPr>
          <p:cNvSpPr>
            <a:spLocks noGrp="1"/>
          </p:cNvSpPr>
          <p:nvPr>
            <p:ph type="body" sz="quarter" idx="20" hasCustomPrompt="1"/>
          </p:nvPr>
        </p:nvSpPr>
        <p:spPr>
          <a:xfrm>
            <a:off x="1168878" y="4449956"/>
            <a:ext cx="2424746" cy="369600"/>
          </a:xfrm>
        </p:spPr>
        <p:txBody>
          <a:bodyPr anchor="ctr">
            <a:noAutofit/>
          </a:bodyPr>
          <a:lstStyle>
            <a:lvl1pPr algn="ctr">
              <a:lnSpc>
                <a:spcPct val="100000"/>
              </a:lnSpc>
              <a:spcBef>
                <a:spcPts val="0"/>
              </a:spcBef>
              <a:defRPr sz="1800" b="1"/>
            </a:lvl1pPr>
          </a:lstStyle>
          <a:p>
            <a:pPr lvl="0"/>
            <a:r>
              <a:rPr lang="en-US" dirty="0"/>
              <a:t>Click to edit master</a:t>
            </a:r>
          </a:p>
        </p:txBody>
      </p:sp>
      <p:sp>
        <p:nvSpPr>
          <p:cNvPr id="10" name="Text Placeholder 6">
            <a:extLst>
              <a:ext uri="{FF2B5EF4-FFF2-40B4-BE49-F238E27FC236}">
                <a16:creationId xmlns:a16="http://schemas.microsoft.com/office/drawing/2014/main" id="{07F0F6BB-AD1C-2B20-0D22-5FB893C956D0}"/>
              </a:ext>
            </a:extLst>
          </p:cNvPr>
          <p:cNvSpPr>
            <a:spLocks noGrp="1"/>
          </p:cNvSpPr>
          <p:nvPr>
            <p:ph type="body" sz="quarter" idx="33" hasCustomPrompt="1"/>
          </p:nvPr>
        </p:nvSpPr>
        <p:spPr>
          <a:xfrm>
            <a:off x="1121251" y="2832300"/>
            <a:ext cx="2520000" cy="508556"/>
          </a:xfrm>
        </p:spPr>
        <p:txBody>
          <a:bodyPr anchor="ctr">
            <a:noAutofit/>
          </a:bodyPr>
          <a:lstStyle>
            <a:lvl1pPr algn="ctr">
              <a:lnSpc>
                <a:spcPct val="100000"/>
              </a:lnSpc>
              <a:spcBef>
                <a:spcPts val="0"/>
              </a:spcBef>
              <a:defRPr sz="4800" b="1">
                <a:solidFill>
                  <a:schemeClr val="bg1"/>
                </a:solidFill>
                <a:latin typeface="+mj-lt"/>
              </a:defRPr>
            </a:lvl1pPr>
          </a:lstStyle>
          <a:p>
            <a:pPr lvl="0"/>
            <a:r>
              <a:rPr lang="en-US" dirty="0"/>
              <a:t>xx%</a:t>
            </a:r>
          </a:p>
        </p:txBody>
      </p:sp>
      <p:sp>
        <p:nvSpPr>
          <p:cNvPr id="11" name="Rectangle 10">
            <a:extLst>
              <a:ext uri="{FF2B5EF4-FFF2-40B4-BE49-F238E27FC236}">
                <a16:creationId xmlns:a16="http://schemas.microsoft.com/office/drawing/2014/main" id="{D013BBC4-701A-301A-79A7-AA240F5F1EC1}"/>
              </a:ext>
            </a:extLst>
          </p:cNvPr>
          <p:cNvSpPr/>
          <p:nvPr userDrawn="1"/>
        </p:nvSpPr>
        <p:spPr>
          <a:xfrm>
            <a:off x="5051721" y="2006578"/>
            <a:ext cx="2160000" cy="2160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2" name="Text Placeholder 7">
            <a:extLst>
              <a:ext uri="{FF2B5EF4-FFF2-40B4-BE49-F238E27FC236}">
                <a16:creationId xmlns:a16="http://schemas.microsoft.com/office/drawing/2014/main" id="{C6060C7E-8D7C-3344-7135-497BE35ADF52}"/>
              </a:ext>
            </a:extLst>
          </p:cNvPr>
          <p:cNvSpPr>
            <a:spLocks noGrp="1"/>
          </p:cNvSpPr>
          <p:nvPr>
            <p:ph type="body" sz="quarter" idx="35"/>
          </p:nvPr>
        </p:nvSpPr>
        <p:spPr>
          <a:xfrm>
            <a:off x="4919348" y="4853875"/>
            <a:ext cx="2424746" cy="1236207"/>
          </a:xfrm>
        </p:spPr>
        <p:txBody>
          <a:bodyPr>
            <a:noAutofit/>
          </a:bodyPr>
          <a:lstStyle>
            <a:lvl1pPr algn="ctr">
              <a:lnSpc>
                <a:spcPct val="100000"/>
              </a:lnSpc>
              <a:spcBef>
                <a:spcPts val="0"/>
              </a:spcBef>
              <a:defRPr sz="1600" b="0"/>
            </a:lvl1pPr>
            <a:lvl2pPr>
              <a:spcBef>
                <a:spcPts val="400"/>
              </a:spcBef>
              <a:defRPr/>
            </a:lvl2pPr>
            <a:lvl3pPr>
              <a:spcBef>
                <a:spcPts val="400"/>
              </a:spcBef>
              <a:defRPr/>
            </a:lvl3pPr>
            <a:lvl4pPr>
              <a:spcBef>
                <a:spcPts val="400"/>
              </a:spcBef>
              <a:defRPr/>
            </a:lvl4pPr>
            <a:lvl5pPr>
              <a:spcBef>
                <a:spcPts val="400"/>
              </a:spcBef>
              <a:defRPr/>
            </a:lvl5pPr>
          </a:lstStyle>
          <a:p>
            <a:pPr lvl="0"/>
            <a:r>
              <a:rPr lang="en-US" dirty="0"/>
              <a:t>Click to edit Master text styles</a:t>
            </a:r>
          </a:p>
        </p:txBody>
      </p:sp>
      <p:sp>
        <p:nvSpPr>
          <p:cNvPr id="13" name="Text Placeholder 6">
            <a:extLst>
              <a:ext uri="{FF2B5EF4-FFF2-40B4-BE49-F238E27FC236}">
                <a16:creationId xmlns:a16="http://schemas.microsoft.com/office/drawing/2014/main" id="{D5B026DE-A3DD-C40E-93E4-7A04A4C5864F}"/>
              </a:ext>
            </a:extLst>
          </p:cNvPr>
          <p:cNvSpPr>
            <a:spLocks noGrp="1"/>
          </p:cNvSpPr>
          <p:nvPr>
            <p:ph type="body" sz="quarter" idx="36" hasCustomPrompt="1"/>
          </p:nvPr>
        </p:nvSpPr>
        <p:spPr>
          <a:xfrm>
            <a:off x="4919348" y="4449956"/>
            <a:ext cx="2424746" cy="369600"/>
          </a:xfrm>
        </p:spPr>
        <p:txBody>
          <a:bodyPr anchor="ctr">
            <a:noAutofit/>
          </a:bodyPr>
          <a:lstStyle>
            <a:lvl1pPr algn="ctr">
              <a:lnSpc>
                <a:spcPct val="100000"/>
              </a:lnSpc>
              <a:spcBef>
                <a:spcPts val="0"/>
              </a:spcBef>
              <a:defRPr sz="1800" b="1"/>
            </a:lvl1pPr>
          </a:lstStyle>
          <a:p>
            <a:pPr lvl="0"/>
            <a:r>
              <a:rPr lang="en-US" dirty="0"/>
              <a:t>Click to edit master</a:t>
            </a:r>
          </a:p>
        </p:txBody>
      </p:sp>
      <p:sp>
        <p:nvSpPr>
          <p:cNvPr id="14" name="Text Placeholder 6">
            <a:extLst>
              <a:ext uri="{FF2B5EF4-FFF2-40B4-BE49-F238E27FC236}">
                <a16:creationId xmlns:a16="http://schemas.microsoft.com/office/drawing/2014/main" id="{15009AED-47E1-0C0E-6307-481409DE93C6}"/>
              </a:ext>
            </a:extLst>
          </p:cNvPr>
          <p:cNvSpPr>
            <a:spLocks noGrp="1"/>
          </p:cNvSpPr>
          <p:nvPr>
            <p:ph type="body" sz="quarter" idx="37" hasCustomPrompt="1"/>
          </p:nvPr>
        </p:nvSpPr>
        <p:spPr>
          <a:xfrm>
            <a:off x="5051721" y="2832300"/>
            <a:ext cx="2160000" cy="508556"/>
          </a:xfrm>
        </p:spPr>
        <p:txBody>
          <a:bodyPr anchor="ctr">
            <a:noAutofit/>
          </a:bodyPr>
          <a:lstStyle>
            <a:lvl1pPr algn="ctr">
              <a:lnSpc>
                <a:spcPct val="100000"/>
              </a:lnSpc>
              <a:spcBef>
                <a:spcPts val="0"/>
              </a:spcBef>
              <a:defRPr sz="4000" b="1">
                <a:solidFill>
                  <a:schemeClr val="bg1"/>
                </a:solidFill>
                <a:latin typeface="+mj-lt"/>
              </a:defRPr>
            </a:lvl1pPr>
          </a:lstStyle>
          <a:p>
            <a:pPr lvl="0"/>
            <a:r>
              <a:rPr lang="en-US" dirty="0"/>
              <a:t>xx%</a:t>
            </a:r>
          </a:p>
        </p:txBody>
      </p:sp>
      <p:sp>
        <p:nvSpPr>
          <p:cNvPr id="15" name="Rectangle 14">
            <a:extLst>
              <a:ext uri="{FF2B5EF4-FFF2-40B4-BE49-F238E27FC236}">
                <a16:creationId xmlns:a16="http://schemas.microsoft.com/office/drawing/2014/main" id="{CB243C80-807C-84A6-AB1A-5E37050BE4DA}"/>
              </a:ext>
            </a:extLst>
          </p:cNvPr>
          <p:cNvSpPr/>
          <p:nvPr userDrawn="1"/>
        </p:nvSpPr>
        <p:spPr>
          <a:xfrm>
            <a:off x="8958376" y="2186578"/>
            <a:ext cx="1800000" cy="1800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6" name="Text Placeholder 7">
            <a:extLst>
              <a:ext uri="{FF2B5EF4-FFF2-40B4-BE49-F238E27FC236}">
                <a16:creationId xmlns:a16="http://schemas.microsoft.com/office/drawing/2014/main" id="{E28D9AF8-7724-E0E7-44D0-03504B77D578}"/>
              </a:ext>
            </a:extLst>
          </p:cNvPr>
          <p:cNvSpPr>
            <a:spLocks noGrp="1"/>
          </p:cNvSpPr>
          <p:nvPr>
            <p:ph type="body" sz="quarter" idx="39"/>
          </p:nvPr>
        </p:nvSpPr>
        <p:spPr>
          <a:xfrm>
            <a:off x="8646003" y="4853875"/>
            <a:ext cx="2424746" cy="1236207"/>
          </a:xfrm>
        </p:spPr>
        <p:txBody>
          <a:bodyPr>
            <a:noAutofit/>
          </a:bodyPr>
          <a:lstStyle>
            <a:lvl1pPr algn="ctr">
              <a:lnSpc>
                <a:spcPct val="100000"/>
              </a:lnSpc>
              <a:spcBef>
                <a:spcPts val="0"/>
              </a:spcBef>
              <a:defRPr sz="1600" b="0"/>
            </a:lvl1pPr>
            <a:lvl2pPr>
              <a:spcBef>
                <a:spcPts val="400"/>
              </a:spcBef>
              <a:defRPr/>
            </a:lvl2pPr>
            <a:lvl3pPr>
              <a:spcBef>
                <a:spcPts val="400"/>
              </a:spcBef>
              <a:defRPr/>
            </a:lvl3pPr>
            <a:lvl4pPr>
              <a:spcBef>
                <a:spcPts val="400"/>
              </a:spcBef>
              <a:defRPr/>
            </a:lvl4pPr>
            <a:lvl5pPr>
              <a:spcBef>
                <a:spcPts val="400"/>
              </a:spcBef>
              <a:defRPr/>
            </a:lvl5pPr>
          </a:lstStyle>
          <a:p>
            <a:pPr lvl="0"/>
            <a:r>
              <a:rPr lang="en-US" dirty="0"/>
              <a:t>Click to edit Master text styles</a:t>
            </a:r>
          </a:p>
        </p:txBody>
      </p:sp>
      <p:sp>
        <p:nvSpPr>
          <p:cNvPr id="17" name="Text Placeholder 6">
            <a:extLst>
              <a:ext uri="{FF2B5EF4-FFF2-40B4-BE49-F238E27FC236}">
                <a16:creationId xmlns:a16="http://schemas.microsoft.com/office/drawing/2014/main" id="{CB245A8A-A93E-9265-4B0A-FF7A1669F0E5}"/>
              </a:ext>
            </a:extLst>
          </p:cNvPr>
          <p:cNvSpPr>
            <a:spLocks noGrp="1"/>
          </p:cNvSpPr>
          <p:nvPr>
            <p:ph type="body" sz="quarter" idx="40" hasCustomPrompt="1"/>
          </p:nvPr>
        </p:nvSpPr>
        <p:spPr>
          <a:xfrm>
            <a:off x="8646003" y="4449956"/>
            <a:ext cx="2424746" cy="369600"/>
          </a:xfrm>
        </p:spPr>
        <p:txBody>
          <a:bodyPr anchor="ctr">
            <a:noAutofit/>
          </a:bodyPr>
          <a:lstStyle>
            <a:lvl1pPr algn="ctr">
              <a:lnSpc>
                <a:spcPct val="100000"/>
              </a:lnSpc>
              <a:spcBef>
                <a:spcPts val="0"/>
              </a:spcBef>
              <a:defRPr sz="1800" b="1"/>
            </a:lvl1pPr>
          </a:lstStyle>
          <a:p>
            <a:pPr lvl="0"/>
            <a:r>
              <a:rPr lang="en-US" dirty="0"/>
              <a:t>Click to edit master</a:t>
            </a:r>
          </a:p>
        </p:txBody>
      </p:sp>
      <p:sp>
        <p:nvSpPr>
          <p:cNvPr id="18" name="Text Placeholder 6">
            <a:extLst>
              <a:ext uri="{FF2B5EF4-FFF2-40B4-BE49-F238E27FC236}">
                <a16:creationId xmlns:a16="http://schemas.microsoft.com/office/drawing/2014/main" id="{BD83EDA9-25FF-94DB-4F16-C41218D25D4F}"/>
              </a:ext>
            </a:extLst>
          </p:cNvPr>
          <p:cNvSpPr>
            <a:spLocks noGrp="1"/>
          </p:cNvSpPr>
          <p:nvPr>
            <p:ph type="body" sz="quarter" idx="41" hasCustomPrompt="1"/>
          </p:nvPr>
        </p:nvSpPr>
        <p:spPr>
          <a:xfrm>
            <a:off x="8958376" y="2832300"/>
            <a:ext cx="1800000" cy="508556"/>
          </a:xfrm>
        </p:spPr>
        <p:txBody>
          <a:bodyPr anchor="ctr">
            <a:noAutofit/>
          </a:bodyPr>
          <a:lstStyle>
            <a:lvl1pPr algn="ctr">
              <a:lnSpc>
                <a:spcPct val="100000"/>
              </a:lnSpc>
              <a:spcBef>
                <a:spcPts val="0"/>
              </a:spcBef>
              <a:defRPr sz="2800" b="1">
                <a:solidFill>
                  <a:schemeClr val="bg1"/>
                </a:solidFill>
                <a:latin typeface="+mj-lt"/>
              </a:defRPr>
            </a:lvl1pPr>
          </a:lstStyle>
          <a:p>
            <a:pPr lvl="0"/>
            <a:r>
              <a:rPr lang="en-US" dirty="0"/>
              <a:t>xx%</a:t>
            </a:r>
          </a:p>
        </p:txBody>
      </p:sp>
    </p:spTree>
    <p:extLst>
      <p:ext uri="{BB962C8B-B14F-4D97-AF65-F5344CB8AC3E}">
        <p14:creationId xmlns:p14="http://schemas.microsoft.com/office/powerpoint/2010/main" val="381166170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Market Size S10V2">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9E0ABA2-925D-9892-979C-9C1CD5E6BA26}"/>
              </a:ext>
            </a:extLst>
          </p:cNvPr>
          <p:cNvSpPr>
            <a:spLocks noGrp="1"/>
          </p:cNvSpPr>
          <p:nvPr>
            <p:ph type="sldNum" sz="quarter" idx="10"/>
          </p:nvPr>
        </p:nvSpPr>
        <p:spPr/>
        <p:txBody>
          <a:bodyPr/>
          <a:lstStyle/>
          <a:p>
            <a:fld id="{5E0C3BBE-9543-48E5-A6E1-C646F9A01966}" type="slidenum">
              <a:rPr lang="en-ID" smtClean="0"/>
              <a:pPr/>
              <a:t>‹#›</a:t>
            </a:fld>
            <a:endParaRPr lang="en-ID" dirty="0"/>
          </a:p>
        </p:txBody>
      </p:sp>
      <p:sp>
        <p:nvSpPr>
          <p:cNvPr id="4" name="Footer Placeholder 3">
            <a:extLst>
              <a:ext uri="{FF2B5EF4-FFF2-40B4-BE49-F238E27FC236}">
                <a16:creationId xmlns:a16="http://schemas.microsoft.com/office/drawing/2014/main" id="{6BE9FFC8-050E-BE28-F52A-468A48403A6A}"/>
              </a:ext>
            </a:extLst>
          </p:cNvPr>
          <p:cNvSpPr>
            <a:spLocks noGrp="1"/>
          </p:cNvSpPr>
          <p:nvPr>
            <p:ph type="ftr" sz="quarter" idx="11"/>
          </p:nvPr>
        </p:nvSpPr>
        <p:spPr/>
        <p:txBody>
          <a:bodyPr/>
          <a:lstStyle/>
          <a:p>
            <a:r>
              <a:rPr lang="en-US"/>
              <a:t>PRESENTATION TITLE</a:t>
            </a:r>
            <a:endParaRPr lang="en-US" dirty="0"/>
          </a:p>
        </p:txBody>
      </p:sp>
      <p:sp>
        <p:nvSpPr>
          <p:cNvPr id="5" name="Title 1">
            <a:extLst>
              <a:ext uri="{FF2B5EF4-FFF2-40B4-BE49-F238E27FC236}">
                <a16:creationId xmlns:a16="http://schemas.microsoft.com/office/drawing/2014/main" id="{B946B3E5-9A2A-2D84-CDD4-2204CBFB73A5}"/>
              </a:ext>
            </a:extLst>
          </p:cNvPr>
          <p:cNvSpPr>
            <a:spLocks noGrp="1"/>
          </p:cNvSpPr>
          <p:nvPr>
            <p:ph type="title"/>
          </p:nvPr>
        </p:nvSpPr>
        <p:spPr>
          <a:xfrm>
            <a:off x="731443" y="586105"/>
            <a:ext cx="10873182" cy="709295"/>
          </a:xfrm>
        </p:spPr>
        <p:txBody>
          <a:bodyPr anchor="t">
            <a:noAutofit/>
          </a:bodyPr>
          <a:lstStyle>
            <a:lvl1pPr>
              <a:defRPr>
                <a:solidFill>
                  <a:schemeClr val="tx1"/>
                </a:solidFill>
              </a:defRPr>
            </a:lvl1pPr>
          </a:lstStyle>
          <a:p>
            <a:r>
              <a:rPr lang="en-US" dirty="0"/>
              <a:t>Click to edit Master title style</a:t>
            </a:r>
            <a:endParaRPr lang="en-ID" dirty="0"/>
          </a:p>
        </p:txBody>
      </p:sp>
      <p:cxnSp>
        <p:nvCxnSpPr>
          <p:cNvPr id="6" name="Straight Connector 5">
            <a:extLst>
              <a:ext uri="{FF2B5EF4-FFF2-40B4-BE49-F238E27FC236}">
                <a16:creationId xmlns:a16="http://schemas.microsoft.com/office/drawing/2014/main" id="{4A9A0000-2FBC-9CA9-5F87-1269205A708D}"/>
              </a:ext>
            </a:extLst>
          </p:cNvPr>
          <p:cNvCxnSpPr>
            <a:cxnSpLocks/>
          </p:cNvCxnSpPr>
          <p:nvPr userDrawn="1"/>
        </p:nvCxnSpPr>
        <p:spPr>
          <a:xfrm>
            <a:off x="587375" y="585690"/>
            <a:ext cx="0" cy="709710"/>
          </a:xfrm>
          <a:prstGeom prst="line">
            <a:avLst/>
          </a:prstGeom>
          <a:ln w="31750">
            <a:solidFill>
              <a:schemeClr val="accent1"/>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9CAD6E22-9C20-FEAB-316A-7AEF0657C8B7}"/>
              </a:ext>
            </a:extLst>
          </p:cNvPr>
          <p:cNvSpPr/>
          <p:nvPr userDrawn="1"/>
        </p:nvSpPr>
        <p:spPr>
          <a:xfrm>
            <a:off x="841375" y="1801405"/>
            <a:ext cx="4056062" cy="405606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8" name="Text Placeholder 7">
            <a:extLst>
              <a:ext uri="{FF2B5EF4-FFF2-40B4-BE49-F238E27FC236}">
                <a16:creationId xmlns:a16="http://schemas.microsoft.com/office/drawing/2014/main" id="{054810A2-A2C1-069F-8ED2-6F989B6646F9}"/>
              </a:ext>
            </a:extLst>
          </p:cNvPr>
          <p:cNvSpPr>
            <a:spLocks noGrp="1"/>
          </p:cNvSpPr>
          <p:nvPr>
            <p:ph type="body" sz="quarter" idx="19"/>
          </p:nvPr>
        </p:nvSpPr>
        <p:spPr>
          <a:xfrm>
            <a:off x="5125986" y="2205324"/>
            <a:ext cx="5281136" cy="792000"/>
          </a:xfrm>
        </p:spPr>
        <p:txBody>
          <a:bodyPr>
            <a:noAutofit/>
          </a:bodyPr>
          <a:lstStyle>
            <a:lvl1pPr algn="l">
              <a:lnSpc>
                <a:spcPct val="100000"/>
              </a:lnSpc>
              <a:spcBef>
                <a:spcPts val="0"/>
              </a:spcBef>
              <a:defRPr sz="1600" b="0"/>
            </a:lvl1pPr>
            <a:lvl2pPr>
              <a:spcBef>
                <a:spcPts val="400"/>
              </a:spcBef>
              <a:defRPr/>
            </a:lvl2pPr>
            <a:lvl3pPr>
              <a:spcBef>
                <a:spcPts val="400"/>
              </a:spcBef>
              <a:defRPr/>
            </a:lvl3pPr>
            <a:lvl4pPr>
              <a:spcBef>
                <a:spcPts val="400"/>
              </a:spcBef>
              <a:defRPr/>
            </a:lvl4pPr>
            <a:lvl5pPr>
              <a:spcBef>
                <a:spcPts val="400"/>
              </a:spcBef>
              <a:defRPr/>
            </a:lvl5pPr>
          </a:lstStyle>
          <a:p>
            <a:pPr lvl="0"/>
            <a:r>
              <a:rPr lang="en-US" dirty="0"/>
              <a:t>Click to edit Master text styles</a:t>
            </a:r>
          </a:p>
        </p:txBody>
      </p:sp>
      <p:sp>
        <p:nvSpPr>
          <p:cNvPr id="9" name="Text Placeholder 6">
            <a:extLst>
              <a:ext uri="{FF2B5EF4-FFF2-40B4-BE49-F238E27FC236}">
                <a16:creationId xmlns:a16="http://schemas.microsoft.com/office/drawing/2014/main" id="{40297D40-867D-3E08-C1EA-0EADA879B140}"/>
              </a:ext>
            </a:extLst>
          </p:cNvPr>
          <p:cNvSpPr>
            <a:spLocks noGrp="1"/>
          </p:cNvSpPr>
          <p:nvPr>
            <p:ph type="body" sz="quarter" idx="20" hasCustomPrompt="1"/>
          </p:nvPr>
        </p:nvSpPr>
        <p:spPr>
          <a:xfrm>
            <a:off x="5125986" y="1801405"/>
            <a:ext cx="5281136" cy="369600"/>
          </a:xfrm>
        </p:spPr>
        <p:txBody>
          <a:bodyPr anchor="ctr">
            <a:noAutofit/>
          </a:bodyPr>
          <a:lstStyle>
            <a:lvl1pPr algn="l">
              <a:lnSpc>
                <a:spcPct val="100000"/>
              </a:lnSpc>
              <a:spcBef>
                <a:spcPts val="0"/>
              </a:spcBef>
              <a:defRPr sz="1800" b="1"/>
            </a:lvl1pPr>
          </a:lstStyle>
          <a:p>
            <a:pPr lvl="0"/>
            <a:r>
              <a:rPr lang="en-US" dirty="0"/>
              <a:t>Click to edit master</a:t>
            </a:r>
          </a:p>
        </p:txBody>
      </p:sp>
      <p:sp>
        <p:nvSpPr>
          <p:cNvPr id="10" name="Text Placeholder 6">
            <a:extLst>
              <a:ext uri="{FF2B5EF4-FFF2-40B4-BE49-F238E27FC236}">
                <a16:creationId xmlns:a16="http://schemas.microsoft.com/office/drawing/2014/main" id="{A3C09181-B309-68DF-5067-E7CB1981E6C9}"/>
              </a:ext>
            </a:extLst>
          </p:cNvPr>
          <p:cNvSpPr>
            <a:spLocks noGrp="1"/>
          </p:cNvSpPr>
          <p:nvPr>
            <p:ph type="body" sz="quarter" idx="33" hasCustomPrompt="1"/>
          </p:nvPr>
        </p:nvSpPr>
        <p:spPr>
          <a:xfrm>
            <a:off x="1948181" y="2104647"/>
            <a:ext cx="1842450" cy="508556"/>
          </a:xfrm>
        </p:spPr>
        <p:txBody>
          <a:bodyPr anchor="ctr">
            <a:noAutofit/>
          </a:bodyPr>
          <a:lstStyle>
            <a:lvl1pPr algn="ctr">
              <a:lnSpc>
                <a:spcPct val="100000"/>
              </a:lnSpc>
              <a:spcBef>
                <a:spcPts val="0"/>
              </a:spcBef>
              <a:defRPr sz="3600" b="1">
                <a:solidFill>
                  <a:schemeClr val="bg1"/>
                </a:solidFill>
                <a:latin typeface="+mj-lt"/>
              </a:defRPr>
            </a:lvl1pPr>
          </a:lstStyle>
          <a:p>
            <a:pPr lvl="0"/>
            <a:r>
              <a:rPr lang="en-US" dirty="0"/>
              <a:t>xx%</a:t>
            </a:r>
          </a:p>
        </p:txBody>
      </p:sp>
      <p:sp>
        <p:nvSpPr>
          <p:cNvPr id="11" name="Rectangle 10">
            <a:extLst>
              <a:ext uri="{FF2B5EF4-FFF2-40B4-BE49-F238E27FC236}">
                <a16:creationId xmlns:a16="http://schemas.microsoft.com/office/drawing/2014/main" id="{2E454680-3B3B-D90B-AC66-E30771987D3D}"/>
              </a:ext>
            </a:extLst>
          </p:cNvPr>
          <p:cNvSpPr/>
          <p:nvPr userDrawn="1"/>
        </p:nvSpPr>
        <p:spPr>
          <a:xfrm>
            <a:off x="1420025" y="2958705"/>
            <a:ext cx="2898762" cy="2898762"/>
          </a:xfrm>
          <a:prstGeom prst="rect">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2" name="Text Placeholder 7">
            <a:extLst>
              <a:ext uri="{FF2B5EF4-FFF2-40B4-BE49-F238E27FC236}">
                <a16:creationId xmlns:a16="http://schemas.microsoft.com/office/drawing/2014/main" id="{24DDA4BB-EE63-2474-AE99-D1665DCEFC2C}"/>
              </a:ext>
            </a:extLst>
          </p:cNvPr>
          <p:cNvSpPr>
            <a:spLocks noGrp="1"/>
          </p:cNvSpPr>
          <p:nvPr>
            <p:ph type="body" sz="quarter" idx="35"/>
          </p:nvPr>
        </p:nvSpPr>
        <p:spPr>
          <a:xfrm>
            <a:off x="5125986" y="3635803"/>
            <a:ext cx="5281136" cy="792000"/>
          </a:xfrm>
        </p:spPr>
        <p:txBody>
          <a:bodyPr>
            <a:noAutofit/>
          </a:bodyPr>
          <a:lstStyle>
            <a:lvl1pPr algn="l">
              <a:lnSpc>
                <a:spcPct val="100000"/>
              </a:lnSpc>
              <a:spcBef>
                <a:spcPts val="0"/>
              </a:spcBef>
              <a:defRPr sz="1600" b="0"/>
            </a:lvl1pPr>
            <a:lvl2pPr>
              <a:spcBef>
                <a:spcPts val="400"/>
              </a:spcBef>
              <a:defRPr/>
            </a:lvl2pPr>
            <a:lvl3pPr>
              <a:spcBef>
                <a:spcPts val="400"/>
              </a:spcBef>
              <a:defRPr/>
            </a:lvl3pPr>
            <a:lvl4pPr>
              <a:spcBef>
                <a:spcPts val="400"/>
              </a:spcBef>
              <a:defRPr/>
            </a:lvl4pPr>
            <a:lvl5pPr>
              <a:spcBef>
                <a:spcPts val="400"/>
              </a:spcBef>
              <a:defRPr/>
            </a:lvl5pPr>
          </a:lstStyle>
          <a:p>
            <a:pPr lvl="0"/>
            <a:r>
              <a:rPr lang="en-US" dirty="0"/>
              <a:t>Click to edit Master text styles</a:t>
            </a:r>
          </a:p>
        </p:txBody>
      </p:sp>
      <p:sp>
        <p:nvSpPr>
          <p:cNvPr id="13" name="Text Placeholder 6">
            <a:extLst>
              <a:ext uri="{FF2B5EF4-FFF2-40B4-BE49-F238E27FC236}">
                <a16:creationId xmlns:a16="http://schemas.microsoft.com/office/drawing/2014/main" id="{3B9A0376-EBFC-506A-4481-59C56505895F}"/>
              </a:ext>
            </a:extLst>
          </p:cNvPr>
          <p:cNvSpPr>
            <a:spLocks noGrp="1"/>
          </p:cNvSpPr>
          <p:nvPr>
            <p:ph type="body" sz="quarter" idx="36" hasCustomPrompt="1"/>
          </p:nvPr>
        </p:nvSpPr>
        <p:spPr>
          <a:xfrm>
            <a:off x="5125986" y="3231884"/>
            <a:ext cx="5281136" cy="369600"/>
          </a:xfrm>
        </p:spPr>
        <p:txBody>
          <a:bodyPr anchor="ctr">
            <a:noAutofit/>
          </a:bodyPr>
          <a:lstStyle>
            <a:lvl1pPr algn="l">
              <a:lnSpc>
                <a:spcPct val="100000"/>
              </a:lnSpc>
              <a:spcBef>
                <a:spcPts val="0"/>
              </a:spcBef>
              <a:defRPr sz="1800" b="1"/>
            </a:lvl1pPr>
          </a:lstStyle>
          <a:p>
            <a:pPr lvl="0"/>
            <a:r>
              <a:rPr lang="en-US" dirty="0"/>
              <a:t>Click to edit master</a:t>
            </a:r>
          </a:p>
        </p:txBody>
      </p:sp>
      <p:sp>
        <p:nvSpPr>
          <p:cNvPr id="14" name="Text Placeholder 6">
            <a:extLst>
              <a:ext uri="{FF2B5EF4-FFF2-40B4-BE49-F238E27FC236}">
                <a16:creationId xmlns:a16="http://schemas.microsoft.com/office/drawing/2014/main" id="{DB232DFE-D972-3946-1C16-9D22C3C9AD01}"/>
              </a:ext>
            </a:extLst>
          </p:cNvPr>
          <p:cNvSpPr>
            <a:spLocks noGrp="1"/>
          </p:cNvSpPr>
          <p:nvPr>
            <p:ph type="body" sz="quarter" idx="37" hasCustomPrompt="1"/>
          </p:nvPr>
        </p:nvSpPr>
        <p:spPr>
          <a:xfrm>
            <a:off x="1948181" y="3129227"/>
            <a:ext cx="1842450" cy="508556"/>
          </a:xfrm>
        </p:spPr>
        <p:txBody>
          <a:bodyPr anchor="ctr">
            <a:noAutofit/>
          </a:bodyPr>
          <a:lstStyle>
            <a:lvl1pPr algn="ctr">
              <a:lnSpc>
                <a:spcPct val="100000"/>
              </a:lnSpc>
              <a:spcBef>
                <a:spcPts val="0"/>
              </a:spcBef>
              <a:defRPr sz="3200" b="1">
                <a:solidFill>
                  <a:schemeClr val="bg1"/>
                </a:solidFill>
                <a:latin typeface="+mj-lt"/>
              </a:defRPr>
            </a:lvl1pPr>
          </a:lstStyle>
          <a:p>
            <a:pPr lvl="0"/>
            <a:r>
              <a:rPr lang="en-US" dirty="0"/>
              <a:t>xx%</a:t>
            </a:r>
          </a:p>
        </p:txBody>
      </p:sp>
      <p:sp>
        <p:nvSpPr>
          <p:cNvPr id="15" name="Rectangle 14">
            <a:extLst>
              <a:ext uri="{FF2B5EF4-FFF2-40B4-BE49-F238E27FC236}">
                <a16:creationId xmlns:a16="http://schemas.microsoft.com/office/drawing/2014/main" id="{F7294A1D-B19F-4044-0268-70644FF50BDC}"/>
              </a:ext>
            </a:extLst>
          </p:cNvPr>
          <p:cNvSpPr/>
          <p:nvPr userDrawn="1"/>
        </p:nvSpPr>
        <p:spPr>
          <a:xfrm>
            <a:off x="1948181" y="4015017"/>
            <a:ext cx="1842450" cy="1842450"/>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6" name="Text Placeholder 7">
            <a:extLst>
              <a:ext uri="{FF2B5EF4-FFF2-40B4-BE49-F238E27FC236}">
                <a16:creationId xmlns:a16="http://schemas.microsoft.com/office/drawing/2014/main" id="{25D3C639-10D9-C56D-F7AB-80A8A40DE8BA}"/>
              </a:ext>
            </a:extLst>
          </p:cNvPr>
          <p:cNvSpPr>
            <a:spLocks noGrp="1"/>
          </p:cNvSpPr>
          <p:nvPr>
            <p:ph type="body" sz="quarter" idx="39"/>
          </p:nvPr>
        </p:nvSpPr>
        <p:spPr>
          <a:xfrm>
            <a:off x="5125986" y="5066283"/>
            <a:ext cx="5281136" cy="792000"/>
          </a:xfrm>
        </p:spPr>
        <p:txBody>
          <a:bodyPr>
            <a:noAutofit/>
          </a:bodyPr>
          <a:lstStyle>
            <a:lvl1pPr algn="l">
              <a:lnSpc>
                <a:spcPct val="100000"/>
              </a:lnSpc>
              <a:spcBef>
                <a:spcPts val="0"/>
              </a:spcBef>
              <a:defRPr sz="1600" b="0"/>
            </a:lvl1pPr>
            <a:lvl2pPr>
              <a:spcBef>
                <a:spcPts val="400"/>
              </a:spcBef>
              <a:defRPr/>
            </a:lvl2pPr>
            <a:lvl3pPr>
              <a:spcBef>
                <a:spcPts val="400"/>
              </a:spcBef>
              <a:defRPr/>
            </a:lvl3pPr>
            <a:lvl4pPr>
              <a:spcBef>
                <a:spcPts val="400"/>
              </a:spcBef>
              <a:defRPr/>
            </a:lvl4pPr>
            <a:lvl5pPr>
              <a:spcBef>
                <a:spcPts val="400"/>
              </a:spcBef>
              <a:defRPr/>
            </a:lvl5pPr>
          </a:lstStyle>
          <a:p>
            <a:pPr lvl="0"/>
            <a:r>
              <a:rPr lang="en-US" dirty="0"/>
              <a:t>Click to edit Master text styles</a:t>
            </a:r>
          </a:p>
        </p:txBody>
      </p:sp>
      <p:sp>
        <p:nvSpPr>
          <p:cNvPr id="17" name="Text Placeholder 6">
            <a:extLst>
              <a:ext uri="{FF2B5EF4-FFF2-40B4-BE49-F238E27FC236}">
                <a16:creationId xmlns:a16="http://schemas.microsoft.com/office/drawing/2014/main" id="{C10E9AEC-25BE-D3D0-842D-AA53D4F3F51C}"/>
              </a:ext>
            </a:extLst>
          </p:cNvPr>
          <p:cNvSpPr>
            <a:spLocks noGrp="1"/>
          </p:cNvSpPr>
          <p:nvPr>
            <p:ph type="body" sz="quarter" idx="40" hasCustomPrompt="1"/>
          </p:nvPr>
        </p:nvSpPr>
        <p:spPr>
          <a:xfrm>
            <a:off x="5125986" y="4662364"/>
            <a:ext cx="5281136" cy="369600"/>
          </a:xfrm>
        </p:spPr>
        <p:txBody>
          <a:bodyPr anchor="ctr">
            <a:noAutofit/>
          </a:bodyPr>
          <a:lstStyle>
            <a:lvl1pPr algn="l">
              <a:lnSpc>
                <a:spcPct val="100000"/>
              </a:lnSpc>
              <a:spcBef>
                <a:spcPts val="0"/>
              </a:spcBef>
              <a:defRPr sz="1800" b="1"/>
            </a:lvl1pPr>
          </a:lstStyle>
          <a:p>
            <a:pPr lvl="0"/>
            <a:r>
              <a:rPr lang="en-US" dirty="0"/>
              <a:t>Click to edit master</a:t>
            </a:r>
          </a:p>
        </p:txBody>
      </p:sp>
      <p:sp>
        <p:nvSpPr>
          <p:cNvPr id="18" name="Text Placeholder 6">
            <a:extLst>
              <a:ext uri="{FF2B5EF4-FFF2-40B4-BE49-F238E27FC236}">
                <a16:creationId xmlns:a16="http://schemas.microsoft.com/office/drawing/2014/main" id="{C5030E22-68BC-5D3B-ECC5-311C24E2CF47}"/>
              </a:ext>
            </a:extLst>
          </p:cNvPr>
          <p:cNvSpPr>
            <a:spLocks noGrp="1"/>
          </p:cNvSpPr>
          <p:nvPr>
            <p:ph type="body" sz="quarter" idx="41" hasCustomPrompt="1"/>
          </p:nvPr>
        </p:nvSpPr>
        <p:spPr>
          <a:xfrm>
            <a:off x="1948181" y="4153808"/>
            <a:ext cx="1842450" cy="508556"/>
          </a:xfrm>
        </p:spPr>
        <p:txBody>
          <a:bodyPr anchor="ctr">
            <a:noAutofit/>
          </a:bodyPr>
          <a:lstStyle>
            <a:lvl1pPr algn="ctr">
              <a:lnSpc>
                <a:spcPct val="100000"/>
              </a:lnSpc>
              <a:spcBef>
                <a:spcPts val="0"/>
              </a:spcBef>
              <a:defRPr sz="2800" b="1">
                <a:solidFill>
                  <a:schemeClr val="bg1"/>
                </a:solidFill>
                <a:latin typeface="+mj-lt"/>
              </a:defRPr>
            </a:lvl1pPr>
          </a:lstStyle>
          <a:p>
            <a:pPr lvl="0"/>
            <a:r>
              <a:rPr lang="en-US" dirty="0"/>
              <a:t>xx%</a:t>
            </a:r>
          </a:p>
        </p:txBody>
      </p:sp>
    </p:spTree>
    <p:extLst>
      <p:ext uri="{BB962C8B-B14F-4D97-AF65-F5344CB8AC3E}">
        <p14:creationId xmlns:p14="http://schemas.microsoft.com/office/powerpoint/2010/main" val="64186323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
        <p:nvSpPr>
          <p:cNvPr id="25" name="Slide Number Placeholder 0"/>
          <p:cNvSpPr>
            <a:spLocks noGrp="1"/>
          </p:cNvSpPr>
          <p:nvPr>
            <p:ph type="sldNum" sz="quarter" idx="4294967295"/>
          </p:nvPr>
        </p:nvSpPr>
        <p:spPr>
          <a:xfrm>
            <a:off x="0" y="0"/>
            <a:ext cx="1066667" cy="400000"/>
          </a:xfrm>
          <a:prstGeom prst="rect">
            <a:avLst/>
          </a:prstGeom>
          <a:extLst>
            <a:ext uri="{C572A759-6A51-4108-AA02-DFA0A04FC94B}">
              <ma14:wrappingTextBoxFlag xmlns="" xmlns:ma14="http://schemas.microsoft.com/office/mac/drawingml/2011/main" val="0"/>
            </a:ext>
          </a:extLst>
        </p:spPr>
        <p:txBody>
          <a:bodyPr/>
          <a:lstStyle>
            <a:lvl1pPr/>
          </a:lstStyle>
          <a:p>
            <a:pPr algn="l"/>
            <a:fld id="{F7021451-1387-4CA6-816F-3879F97B5CBC}" type="slidenum">
              <a:rPr lang="en-US" b="0"/>
              <a:t>‹#›</a:t>
            </a:fld>
            <a:endParaRPr lang="en-US"/>
          </a:p>
        </p:txBody>
      </p:sp>
    </p:spTree>
    <p:extLst>
      <p:ext uri="{BB962C8B-B14F-4D97-AF65-F5344CB8AC3E}">
        <p14:creationId xmlns:p14="http://schemas.microsoft.com/office/powerpoint/2010/main" val="195168725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8" name="Picture 7" descr="C1-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GB"/>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E80C50CD-E178-4744-9B35-B2F624D6C5E9}" type="datetimeFigureOut">
              <a:rPr lang="en-US" smtClean="0"/>
              <a:t>9/2/2025</a:t>
            </a:fld>
            <a:endParaRPr lang="en-US"/>
          </a:p>
        </p:txBody>
      </p:sp>
      <p:sp>
        <p:nvSpPr>
          <p:cNvPr id="5" name="Footer Placeholder 4"/>
          <p:cNvSpPr>
            <a:spLocks noGrp="1"/>
          </p:cNvSpPr>
          <p:nvPr>
            <p:ph type="ftr" sz="quarter" idx="11"/>
          </p:nvPr>
        </p:nvSpPr>
        <p:spPr>
          <a:xfrm>
            <a:off x="1371600" y="4323845"/>
            <a:ext cx="6400800" cy="365125"/>
          </a:xfrm>
        </p:spPr>
        <p:txBody>
          <a:bodyPr/>
          <a:lstStyle/>
          <a:p>
            <a:endParaRPr lang="en-US"/>
          </a:p>
        </p:txBody>
      </p:sp>
      <p:sp>
        <p:nvSpPr>
          <p:cNvPr id="6" name="Slide Number Placeholder 5"/>
          <p:cNvSpPr>
            <a:spLocks noGrp="1"/>
          </p:cNvSpPr>
          <p:nvPr>
            <p:ph type="sldNum" sz="quarter" idx="12"/>
          </p:nvPr>
        </p:nvSpPr>
        <p:spPr>
          <a:xfrm>
            <a:off x="8077200" y="1430866"/>
            <a:ext cx="2743200" cy="365125"/>
          </a:xfrm>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1373395314"/>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E80C50CD-E178-4744-9B35-B2F624D6C5E9}" type="datetimeFigureOut">
              <a:rPr lang="en-US" smtClean="0"/>
              <a:t>9/2/2025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288991706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8" name="Picture 7" descr="C1-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GB"/>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E80C50CD-E178-4744-9B35-B2F624D6C5E9}" type="datetimeFigureOut">
              <a:rPr lang="en-US" smtClean="0"/>
              <a:t>9/2/2025</a:t>
            </a:fld>
            <a:endParaRPr lang="en-US"/>
          </a:p>
        </p:txBody>
      </p:sp>
      <p:sp>
        <p:nvSpPr>
          <p:cNvPr id="5" name="Footer Placeholder 4"/>
          <p:cNvSpPr>
            <a:spLocks noGrp="1"/>
          </p:cNvSpPr>
          <p:nvPr>
            <p:ph type="ftr" sz="quarter" idx="11"/>
          </p:nvPr>
        </p:nvSpPr>
        <p:spPr>
          <a:xfrm>
            <a:off x="685800" y="381001"/>
            <a:ext cx="6991492" cy="364065"/>
          </a:xfrm>
        </p:spPr>
        <p:txBody>
          <a:bodyPr/>
          <a:lstStyle/>
          <a:p>
            <a:endParaRPr lang="en-US"/>
          </a:p>
        </p:txBody>
      </p:sp>
      <p:sp>
        <p:nvSpPr>
          <p:cNvPr id="6" name="Slide Number Placeholder 5"/>
          <p:cNvSpPr>
            <a:spLocks noGrp="1"/>
          </p:cNvSpPr>
          <p:nvPr>
            <p:ph type="sldNum" sz="quarter" idx="12"/>
          </p:nvPr>
        </p:nvSpPr>
        <p:spPr>
          <a:xfrm>
            <a:off x="10862452" y="381000"/>
            <a:ext cx="643748" cy="365125"/>
          </a:xfrm>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222222880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E80C50CD-E178-4744-9B35-B2F624D6C5E9}" type="datetimeFigureOut">
              <a:rPr lang="en-US" smtClean="0"/>
              <a:t>9/2/2025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2425846195"/>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GB"/>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89C235CF-BDA2-4E7E-8BBD-350479985E74}" type="datetimeFigureOut">
              <a:rPr lang="en-US" smtClean="0"/>
              <a:pPr/>
              <a:t>9/3/2025</a:t>
            </a:fld>
            <a:endParaRPr lang="en-US" dirty="0"/>
          </a:p>
        </p:txBody>
      </p:sp>
      <p:sp>
        <p:nvSpPr>
          <p:cNvPr id="8" name="Footer Placeholder 7"/>
          <p:cNvSpPr>
            <a:spLocks noGrp="1"/>
          </p:cNvSpPr>
          <p:nvPr>
            <p:ph type="ftr" sz="quarter" idx="11"/>
          </p:nvPr>
        </p:nvSpPr>
        <p:spPr/>
        <p:txBody>
          <a:bodyPr/>
          <a:lstStyle/>
          <a:p>
            <a:r>
              <a:rPr lang="en-US"/>
              <a:t>PRESENTATION TITLE</a:t>
            </a:r>
            <a:endParaRPr lang="en-US" dirty="0"/>
          </a:p>
        </p:txBody>
      </p:sp>
      <p:sp>
        <p:nvSpPr>
          <p:cNvPr id="9" name="Slide Number Placeholder 8"/>
          <p:cNvSpPr>
            <a:spLocks noGrp="1"/>
          </p:cNvSpPr>
          <p:nvPr>
            <p:ph type="sldNum" sz="quarter" idx="12"/>
          </p:nvPr>
        </p:nvSpPr>
        <p:spPr/>
        <p:txBody>
          <a:bodyPr/>
          <a:lstStyle/>
          <a:p>
            <a:fld id="{5E0C3BBE-9543-48E5-A6E1-C646F9A01966}" type="slidenum">
              <a:rPr lang="en-ID" smtClean="0"/>
              <a:pPr/>
              <a:t>‹#›</a:t>
            </a:fld>
            <a:endParaRPr lang="en-ID" dirty="0"/>
          </a:p>
        </p:txBody>
      </p:sp>
    </p:spTree>
    <p:extLst>
      <p:ext uri="{BB962C8B-B14F-4D97-AF65-F5344CB8AC3E}">
        <p14:creationId xmlns:p14="http://schemas.microsoft.com/office/powerpoint/2010/main" val="2237616512"/>
      </p:ext>
    </p:extLst>
  </p:cSld>
  <p:clrMapOvr>
    <a:masterClrMapping/>
  </p:clrMapOvr>
  <p:hf hdr="0" dt="0"/>
</p:sldLayout>
</file>

<file path=ppt/slideLayouts/slideLayout5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E80C50CD-E178-4744-9B35-B2F624D6C5E9}" type="datetimeFigureOut">
              <a:rPr lang="en-US" smtClean="0"/>
              <a:t>9/2/2025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8122796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Header S02V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D6FF304-8F5A-AE9D-9F8A-073146069168}"/>
              </a:ext>
            </a:extLst>
          </p:cNvPr>
          <p:cNvSpPr/>
          <p:nvPr userDrawn="1"/>
        </p:nvSpPr>
        <p:spPr>
          <a:xfrm>
            <a:off x="587376" y="1622423"/>
            <a:ext cx="11017250" cy="361315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Slide Number Placeholder 5">
            <a:extLst>
              <a:ext uri="{FF2B5EF4-FFF2-40B4-BE49-F238E27FC236}">
                <a16:creationId xmlns:a16="http://schemas.microsoft.com/office/drawing/2014/main" id="{752E3F75-A181-1CEF-4892-A00A828F0DEC}"/>
              </a:ext>
            </a:extLst>
          </p:cNvPr>
          <p:cNvSpPr>
            <a:spLocks noGrp="1"/>
          </p:cNvSpPr>
          <p:nvPr>
            <p:ph type="sldNum" sz="quarter" idx="4"/>
          </p:nvPr>
        </p:nvSpPr>
        <p:spPr>
          <a:xfrm>
            <a:off x="11058525" y="6409951"/>
            <a:ext cx="546100" cy="273799"/>
          </a:xfrm>
          <a:prstGeom prst="rect">
            <a:avLst/>
          </a:prstGeom>
        </p:spPr>
        <p:txBody>
          <a:bodyPr vert="horz" lIns="91440" tIns="45720" rIns="91440" bIns="45720" rtlCol="0" anchor="b"/>
          <a:lstStyle>
            <a:lvl1pPr algn="r">
              <a:defRPr sz="1200">
                <a:solidFill>
                  <a:schemeClr val="tx1"/>
                </a:solidFill>
                <a:latin typeface="+mn-lt"/>
              </a:defRPr>
            </a:lvl1pPr>
          </a:lstStyle>
          <a:p>
            <a:fld id="{5E0C3BBE-9543-48E5-A6E1-C646F9A01966}" type="slidenum">
              <a:rPr lang="en-ID" smtClean="0"/>
              <a:pPr/>
              <a:t>‹#›</a:t>
            </a:fld>
            <a:endParaRPr lang="en-ID" dirty="0"/>
          </a:p>
        </p:txBody>
      </p:sp>
      <p:sp>
        <p:nvSpPr>
          <p:cNvPr id="21" name="Footer Placeholder 4">
            <a:extLst>
              <a:ext uri="{FF2B5EF4-FFF2-40B4-BE49-F238E27FC236}">
                <a16:creationId xmlns:a16="http://schemas.microsoft.com/office/drawing/2014/main" id="{FC465D62-3382-034B-3BC4-9FA6DDBCBF3D}"/>
              </a:ext>
            </a:extLst>
          </p:cNvPr>
          <p:cNvSpPr>
            <a:spLocks noGrp="1"/>
          </p:cNvSpPr>
          <p:nvPr>
            <p:ph type="ftr" sz="quarter" idx="3"/>
          </p:nvPr>
        </p:nvSpPr>
        <p:spPr>
          <a:xfrm>
            <a:off x="584200" y="6364288"/>
            <a:ext cx="5511800" cy="365125"/>
          </a:xfrm>
          <a:prstGeom prst="rect">
            <a:avLst/>
          </a:prstGeom>
        </p:spPr>
        <p:txBody>
          <a:bodyPr vert="horz" lIns="91440" tIns="45720" rIns="91440" bIns="45720" rtlCol="0" anchor="ctr"/>
          <a:lstStyle>
            <a:lvl1pPr algn="l">
              <a:defRPr lang="en-GB" sz="1200">
                <a:solidFill>
                  <a:schemeClr val="tx1"/>
                </a:solidFill>
              </a:defRPr>
            </a:lvl1pPr>
          </a:lstStyle>
          <a:p>
            <a:r>
              <a:rPr lang="en-US"/>
              <a:t>PRESENTATION TITLE</a:t>
            </a:r>
            <a:endParaRPr lang="en-US" dirty="0"/>
          </a:p>
        </p:txBody>
      </p:sp>
      <p:sp>
        <p:nvSpPr>
          <p:cNvPr id="80" name="Text Placeholder 29">
            <a:extLst>
              <a:ext uri="{FF2B5EF4-FFF2-40B4-BE49-F238E27FC236}">
                <a16:creationId xmlns:a16="http://schemas.microsoft.com/office/drawing/2014/main" id="{F86EE282-1EF4-62A2-779C-EB878597B925}"/>
              </a:ext>
            </a:extLst>
          </p:cNvPr>
          <p:cNvSpPr>
            <a:spLocks noGrp="1"/>
          </p:cNvSpPr>
          <p:nvPr>
            <p:ph type="body" sz="quarter" idx="39"/>
          </p:nvPr>
        </p:nvSpPr>
        <p:spPr>
          <a:xfrm>
            <a:off x="903288" y="4478427"/>
            <a:ext cx="10387012" cy="323521"/>
          </a:xfrm>
          <a:prstGeom prst="rect">
            <a:avLst/>
          </a:prstGeom>
        </p:spPr>
        <p:txBody>
          <a:bodyPr tIns="0" bIns="0" anchor="t">
            <a:noAutofit/>
          </a:bodyPr>
          <a:lstStyle>
            <a:lvl1pPr marL="0" indent="0" algn="ctr">
              <a:buNone/>
              <a:defRPr sz="1800" b="1">
                <a:solidFill>
                  <a:srgbClr val="FFFFFF"/>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
        <p:nvSpPr>
          <p:cNvPr id="81" name="Title 1">
            <a:extLst>
              <a:ext uri="{FF2B5EF4-FFF2-40B4-BE49-F238E27FC236}">
                <a16:creationId xmlns:a16="http://schemas.microsoft.com/office/drawing/2014/main" id="{4C3A2759-D421-466C-0049-BF74449438BE}"/>
              </a:ext>
            </a:extLst>
          </p:cNvPr>
          <p:cNvSpPr>
            <a:spLocks noGrp="1"/>
          </p:cNvSpPr>
          <p:nvPr>
            <p:ph type="title"/>
          </p:nvPr>
        </p:nvSpPr>
        <p:spPr>
          <a:xfrm>
            <a:off x="903288" y="2294493"/>
            <a:ext cx="10387012" cy="1943100"/>
          </a:xfrm>
        </p:spPr>
        <p:txBody>
          <a:bodyPr anchor="ctr">
            <a:noAutofit/>
          </a:bodyPr>
          <a:lstStyle>
            <a:lvl1pPr algn="ctr">
              <a:defRPr>
                <a:solidFill>
                  <a:srgbClr val="FFFFFF"/>
                </a:solidFill>
              </a:defRPr>
            </a:lvl1pPr>
          </a:lstStyle>
          <a:p>
            <a:r>
              <a:rPr lang="en-US" dirty="0"/>
              <a:t>Click to edit Master title style</a:t>
            </a:r>
            <a:endParaRPr lang="en-ID" dirty="0"/>
          </a:p>
        </p:txBody>
      </p:sp>
      <p:sp>
        <p:nvSpPr>
          <p:cNvPr id="2" name="Rectangle 1">
            <a:extLst>
              <a:ext uri="{FF2B5EF4-FFF2-40B4-BE49-F238E27FC236}">
                <a16:creationId xmlns:a16="http://schemas.microsoft.com/office/drawing/2014/main" id="{F06A6EF3-CA9F-A84F-60F9-29E0269F7913}"/>
              </a:ext>
            </a:extLst>
          </p:cNvPr>
          <p:cNvSpPr/>
          <p:nvPr userDrawn="1"/>
        </p:nvSpPr>
        <p:spPr>
          <a:xfrm rot="5400000">
            <a:off x="6037262" y="4344757"/>
            <a:ext cx="117475" cy="1904998"/>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GB">
              <a:solidFill>
                <a:schemeClr val="tx1"/>
              </a:solidFill>
            </a:endParaRPr>
          </a:p>
        </p:txBody>
      </p:sp>
    </p:spTree>
    <p:extLst>
      <p:ext uri="{BB962C8B-B14F-4D97-AF65-F5344CB8AC3E}">
        <p14:creationId xmlns:p14="http://schemas.microsoft.com/office/powerpoint/2010/main" val="2162713217"/>
      </p:ext>
    </p:extLst>
  </p:cSld>
  <p:clrMapOvr>
    <a:masterClrMapping/>
  </p:clrMapOvr>
  <p:extLst>
    <p:ext uri="{DCECCB84-F9BA-43D5-87BE-67443E8EF086}">
      <p15:sldGuideLst xmlns:p15="http://schemas.microsoft.com/office/powerpoint/2012/main"/>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80C50CD-E178-4744-9B35-B2F624D6C5E9}" type="datetimeFigureOut">
              <a:rPr lang="en-US" smtClean="0"/>
              <a:t>9/2/2025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3171450174"/>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GB"/>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E80C50CD-E178-4744-9B35-B2F624D6C5E9}" type="datetimeFigureOut">
              <a:rPr lang="en-US" smtClean="0"/>
              <a:t>9/2/2025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2274230542"/>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GB"/>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E80C50CD-E178-4744-9B35-B2F624D6C5E9}" type="datetimeFigureOut">
              <a:rPr lang="en-US" smtClean="0"/>
              <a:t>9/2/2025</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650175891"/>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GB"/>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89C235CF-BDA2-4E7E-8BBD-350479985E74}" type="datetimeFigureOut">
              <a:rPr lang="en-US" smtClean="0"/>
              <a:pPr/>
              <a:t>9/3/2025</a:t>
            </a:fld>
            <a:endParaRPr lang="en-US" dirty="0"/>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5E0C3BBE-9543-48E5-A6E1-C646F9A01966}" type="slidenum">
              <a:rPr lang="en-ID" smtClean="0"/>
              <a:pPr/>
              <a:t>‹#›</a:t>
            </a:fld>
            <a:endParaRPr lang="en-ID" dirty="0"/>
          </a:p>
        </p:txBody>
      </p:sp>
    </p:spTree>
    <p:extLst>
      <p:ext uri="{BB962C8B-B14F-4D97-AF65-F5344CB8AC3E}">
        <p14:creationId xmlns:p14="http://schemas.microsoft.com/office/powerpoint/2010/main" val="3366322630"/>
      </p:ext>
    </p:extLst>
  </p:cSld>
  <p:clrMapOvr>
    <a:masterClrMapping/>
  </p:clrMapOvr>
  <p:hf hdr="0" dt="0"/>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9" name="Picture 8" descr="C1-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GB"/>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89C235CF-BDA2-4E7E-8BBD-350479985E74}" type="datetimeFigureOut">
              <a:rPr lang="en-US" smtClean="0"/>
              <a:pPr/>
              <a:t>9/3/2025</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r>
              <a:rPr lang="en-US"/>
              <a:t>PRESENTATION TITLE</a:t>
            </a:r>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5E0C3BBE-9543-48E5-A6E1-C646F9A01966}" type="slidenum">
              <a:rPr lang="en-ID" smtClean="0"/>
              <a:pPr/>
              <a:t>‹#›</a:t>
            </a:fld>
            <a:endParaRPr lang="en-ID" dirty="0"/>
          </a:p>
        </p:txBody>
      </p:sp>
    </p:spTree>
    <p:extLst>
      <p:ext uri="{BB962C8B-B14F-4D97-AF65-F5344CB8AC3E}">
        <p14:creationId xmlns:p14="http://schemas.microsoft.com/office/powerpoint/2010/main" val="1889374016"/>
      </p:ext>
    </p:extLst>
  </p:cSld>
  <p:clrMapOvr>
    <a:masterClrMapping/>
  </p:clrMapOvr>
  <p:hf hdr="0" dt="0"/>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1" name="Picture 10" descr="C1-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GB"/>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89C235CF-BDA2-4E7E-8BBD-350479985E74}" type="datetimeFigureOut">
              <a:rPr lang="en-US" smtClean="0"/>
              <a:pPr/>
              <a:t>9/3/2025</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r>
              <a:rPr lang="en-US"/>
              <a:t>PRESENTATION TITLE</a:t>
            </a:r>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5E0C3BBE-9543-48E5-A6E1-C646F9A01966}" type="slidenum">
              <a:rPr lang="en-ID" smtClean="0"/>
              <a:pPr/>
              <a:t>‹#›</a:t>
            </a:fld>
            <a:endParaRPr lang="en-ID" dirty="0"/>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721858102"/>
      </p:ext>
    </p:extLst>
  </p:cSld>
  <p:clrMapOvr>
    <a:masterClrMapping/>
  </p:clrMapOvr>
  <p:hf hdr="0" dt="0"/>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8" name="Picture 7" descr="C1-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GB"/>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89C235CF-BDA2-4E7E-8BBD-350479985E74}" type="datetimeFigureOut">
              <a:rPr lang="en-US" smtClean="0"/>
              <a:pPr/>
              <a:t>9/3/2025</a:t>
            </a:fld>
            <a:endParaRPr lang="en-US" dirty="0"/>
          </a:p>
        </p:txBody>
      </p:sp>
      <p:sp>
        <p:nvSpPr>
          <p:cNvPr id="6" name="Footer Placeholder 5"/>
          <p:cNvSpPr>
            <a:spLocks noGrp="1"/>
          </p:cNvSpPr>
          <p:nvPr>
            <p:ph type="ftr" sz="quarter" idx="11"/>
          </p:nvPr>
        </p:nvSpPr>
        <p:spPr>
          <a:xfrm>
            <a:off x="685800" y="378883"/>
            <a:ext cx="6991492" cy="365125"/>
          </a:xfrm>
        </p:spPr>
        <p:txBody>
          <a:bodyPr/>
          <a:lstStyle/>
          <a:p>
            <a:r>
              <a:rPr lang="en-US"/>
              <a:t>PRESENTATION TITLE</a:t>
            </a:r>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5E0C3BBE-9543-48E5-A6E1-C646F9A01966}" type="slidenum">
              <a:rPr lang="en-ID" smtClean="0"/>
              <a:pPr/>
              <a:t>‹#›</a:t>
            </a:fld>
            <a:endParaRPr lang="en-ID" dirty="0"/>
          </a:p>
        </p:txBody>
      </p:sp>
    </p:spTree>
    <p:extLst>
      <p:ext uri="{BB962C8B-B14F-4D97-AF65-F5344CB8AC3E}">
        <p14:creationId xmlns:p14="http://schemas.microsoft.com/office/powerpoint/2010/main" val="3740827749"/>
      </p:ext>
    </p:extLst>
  </p:cSld>
  <p:clrMapOvr>
    <a:masterClrMapping/>
  </p:clrMapOvr>
  <p:hf hdr="0" dt="0"/>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GB"/>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3" name="Date Placeholder 2"/>
          <p:cNvSpPr>
            <a:spLocks noGrp="1"/>
          </p:cNvSpPr>
          <p:nvPr>
            <p:ph type="dt" sz="half" idx="10"/>
          </p:nvPr>
        </p:nvSpPr>
        <p:spPr/>
        <p:txBody>
          <a:bodyPr/>
          <a:lstStyle/>
          <a:p>
            <a:fld id="{89C235CF-BDA2-4E7E-8BBD-350479985E74}" type="datetimeFigureOut">
              <a:rPr lang="en-US" smtClean="0"/>
              <a:pPr/>
              <a:t>9/3/2025</a:t>
            </a:fld>
            <a:endParaRPr lang="en-US" dirty="0"/>
          </a:p>
        </p:txBody>
      </p:sp>
      <p:sp>
        <p:nvSpPr>
          <p:cNvPr id="4" name="Footer Placeholder 3"/>
          <p:cNvSpPr>
            <a:spLocks noGrp="1"/>
          </p:cNvSpPr>
          <p:nvPr>
            <p:ph type="ftr" sz="quarter" idx="11"/>
          </p:nvPr>
        </p:nvSpPr>
        <p:spPr/>
        <p:txBody>
          <a:bodyPr/>
          <a:lstStyle/>
          <a:p>
            <a:r>
              <a:rPr lang="en-US"/>
              <a:t>PRESENTATION TITLE</a:t>
            </a:r>
            <a:endParaRPr lang="en-US" dirty="0"/>
          </a:p>
        </p:txBody>
      </p:sp>
      <p:sp>
        <p:nvSpPr>
          <p:cNvPr id="5" name="Slide Number Placeholder 4"/>
          <p:cNvSpPr>
            <a:spLocks noGrp="1"/>
          </p:cNvSpPr>
          <p:nvPr>
            <p:ph type="sldNum" sz="quarter" idx="12"/>
          </p:nvPr>
        </p:nvSpPr>
        <p:spPr/>
        <p:txBody>
          <a:bodyPr/>
          <a:lstStyle/>
          <a:p>
            <a:fld id="{5E0C3BBE-9543-48E5-A6E1-C646F9A01966}" type="slidenum">
              <a:rPr lang="en-ID" smtClean="0"/>
              <a:pPr/>
              <a:t>‹#›</a:t>
            </a:fld>
            <a:endParaRPr lang="en-ID" dirty="0"/>
          </a:p>
        </p:txBody>
      </p:sp>
    </p:spTree>
    <p:extLst>
      <p:ext uri="{BB962C8B-B14F-4D97-AF65-F5344CB8AC3E}">
        <p14:creationId xmlns:p14="http://schemas.microsoft.com/office/powerpoint/2010/main" val="1239925715"/>
      </p:ext>
    </p:extLst>
  </p:cSld>
  <p:clrMapOvr>
    <a:masterClrMapping/>
  </p:clrMapOvr>
  <p:hf hdr="0" dt="0"/>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GB"/>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3" name="Date Placeholder 2"/>
          <p:cNvSpPr>
            <a:spLocks noGrp="1"/>
          </p:cNvSpPr>
          <p:nvPr>
            <p:ph type="dt" sz="half" idx="10"/>
          </p:nvPr>
        </p:nvSpPr>
        <p:spPr/>
        <p:txBody>
          <a:bodyPr/>
          <a:lstStyle/>
          <a:p>
            <a:fld id="{89C235CF-BDA2-4E7E-8BBD-350479985E74}" type="datetimeFigureOut">
              <a:rPr lang="en-US" smtClean="0"/>
              <a:pPr/>
              <a:t>9/3/2025</a:t>
            </a:fld>
            <a:endParaRPr lang="en-US" dirty="0"/>
          </a:p>
        </p:txBody>
      </p:sp>
      <p:sp>
        <p:nvSpPr>
          <p:cNvPr id="4" name="Footer Placeholder 3"/>
          <p:cNvSpPr>
            <a:spLocks noGrp="1"/>
          </p:cNvSpPr>
          <p:nvPr>
            <p:ph type="ftr" sz="quarter" idx="11"/>
          </p:nvPr>
        </p:nvSpPr>
        <p:spPr/>
        <p:txBody>
          <a:bodyPr/>
          <a:lstStyle/>
          <a:p>
            <a:r>
              <a:rPr lang="en-US"/>
              <a:t>PRESENTATION TITLE</a:t>
            </a:r>
            <a:endParaRPr lang="en-US" dirty="0"/>
          </a:p>
        </p:txBody>
      </p:sp>
      <p:sp>
        <p:nvSpPr>
          <p:cNvPr id="5" name="Slide Number Placeholder 4"/>
          <p:cNvSpPr>
            <a:spLocks noGrp="1"/>
          </p:cNvSpPr>
          <p:nvPr>
            <p:ph type="sldNum" sz="quarter" idx="12"/>
          </p:nvPr>
        </p:nvSpPr>
        <p:spPr/>
        <p:txBody>
          <a:bodyPr/>
          <a:lstStyle/>
          <a:p>
            <a:fld id="{5E0C3BBE-9543-48E5-A6E1-C646F9A01966}" type="slidenum">
              <a:rPr lang="en-ID" smtClean="0"/>
              <a:pPr/>
              <a:t>‹#›</a:t>
            </a:fld>
            <a:endParaRPr lang="en-ID" dirty="0"/>
          </a:p>
        </p:txBody>
      </p:sp>
    </p:spTree>
    <p:extLst>
      <p:ext uri="{BB962C8B-B14F-4D97-AF65-F5344CB8AC3E}">
        <p14:creationId xmlns:p14="http://schemas.microsoft.com/office/powerpoint/2010/main" val="2792641719"/>
      </p:ext>
    </p:extLst>
  </p:cSld>
  <p:clrMapOvr>
    <a:masterClrMapping/>
  </p:clrMapOvr>
  <p:hf hdr="0" dt="0"/>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E80C50CD-E178-4744-9B35-B2F624D6C5E9}" type="datetimeFigureOut">
              <a:rPr lang="en-US" smtClean="0"/>
              <a:t>9/2/2025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30168738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genda S03V1">
    <p:spTree>
      <p:nvGrpSpPr>
        <p:cNvPr id="1" name=""/>
        <p:cNvGrpSpPr/>
        <p:nvPr/>
      </p:nvGrpSpPr>
      <p:grpSpPr>
        <a:xfrm>
          <a:off x="0" y="0"/>
          <a:ext cx="0" cy="0"/>
          <a:chOff x="0" y="0"/>
          <a:chExt cx="0" cy="0"/>
        </a:xfrm>
      </p:grpSpPr>
      <p:sp>
        <p:nvSpPr>
          <p:cNvPr id="17" name="Text Placeholder 16">
            <a:extLst>
              <a:ext uri="{FF2B5EF4-FFF2-40B4-BE49-F238E27FC236}">
                <a16:creationId xmlns:a16="http://schemas.microsoft.com/office/drawing/2014/main" id="{D113C14A-F91E-E368-53F3-9FC8BF33B412}"/>
              </a:ext>
            </a:extLst>
          </p:cNvPr>
          <p:cNvSpPr>
            <a:spLocks noGrp="1"/>
          </p:cNvSpPr>
          <p:nvPr>
            <p:ph type="body" sz="quarter" idx="40" hasCustomPrompt="1"/>
          </p:nvPr>
        </p:nvSpPr>
        <p:spPr>
          <a:xfrm>
            <a:off x="5086350" y="1033780"/>
            <a:ext cx="64295" cy="474980"/>
          </a:xfrm>
          <a:custGeom>
            <a:avLst/>
            <a:gdLst>
              <a:gd name="connsiteX0" fmla="*/ 0 w 64295"/>
              <a:gd name="connsiteY0" fmla="*/ 0 h 474980"/>
              <a:gd name="connsiteX1" fmla="*/ 64295 w 64295"/>
              <a:gd name="connsiteY1" fmla="*/ 0 h 474980"/>
              <a:gd name="connsiteX2" fmla="*/ 64295 w 64295"/>
              <a:gd name="connsiteY2" fmla="*/ 474980 h 474980"/>
              <a:gd name="connsiteX3" fmla="*/ 0 w 64295"/>
              <a:gd name="connsiteY3" fmla="*/ 474980 h 474980"/>
            </a:gdLst>
            <a:ahLst/>
            <a:cxnLst>
              <a:cxn ang="0">
                <a:pos x="connsiteX0" y="connsiteY0"/>
              </a:cxn>
              <a:cxn ang="0">
                <a:pos x="connsiteX1" y="connsiteY1"/>
              </a:cxn>
              <a:cxn ang="0">
                <a:pos x="connsiteX2" y="connsiteY2"/>
              </a:cxn>
              <a:cxn ang="0">
                <a:pos x="connsiteX3" y="connsiteY3"/>
              </a:cxn>
            </a:cxnLst>
            <a:rect l="l" t="t" r="r" b="b"/>
            <a:pathLst>
              <a:path w="64295" h="474980">
                <a:moveTo>
                  <a:pt x="0" y="0"/>
                </a:moveTo>
                <a:lnTo>
                  <a:pt x="64295" y="0"/>
                </a:lnTo>
                <a:lnTo>
                  <a:pt x="64295" y="474980"/>
                </a:lnTo>
                <a:lnTo>
                  <a:pt x="0" y="474980"/>
                </a:lnTo>
                <a:close/>
              </a:path>
            </a:pathLst>
          </a:custGeom>
          <a:solidFill>
            <a:schemeClr val="accent2"/>
          </a:solidFill>
        </p:spPr>
        <p:txBody>
          <a:bodyPr wrap="square" tIns="0" bIns="0" anchor="ctr">
            <a:noAutofit/>
          </a:bodyPr>
          <a:lstStyle>
            <a:lvl1pPr marL="0" indent="0">
              <a:buNone/>
              <a:defRPr sz="1000" b="1">
                <a:solidFill>
                  <a:schemeClr val="accent4">
                    <a:alpha val="0"/>
                  </a:schemeClr>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a:t>
            </a:r>
            <a:endParaRPr lang="en-ID" dirty="0"/>
          </a:p>
        </p:txBody>
      </p:sp>
      <p:sp>
        <p:nvSpPr>
          <p:cNvPr id="4" name="Rectangle 3">
            <a:extLst>
              <a:ext uri="{FF2B5EF4-FFF2-40B4-BE49-F238E27FC236}">
                <a16:creationId xmlns:a16="http://schemas.microsoft.com/office/drawing/2014/main" id="{DD6FF304-8F5A-AE9D-9F8A-073146069168}"/>
              </a:ext>
            </a:extLst>
          </p:cNvPr>
          <p:cNvSpPr/>
          <p:nvPr userDrawn="1"/>
        </p:nvSpPr>
        <p:spPr>
          <a:xfrm>
            <a:off x="0" y="-1"/>
            <a:ext cx="5086349" cy="623569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ext Placeholder 29">
            <a:extLst>
              <a:ext uri="{FF2B5EF4-FFF2-40B4-BE49-F238E27FC236}">
                <a16:creationId xmlns:a16="http://schemas.microsoft.com/office/drawing/2014/main" id="{F28F550A-A637-E065-107C-7C7A9E6C01FA}"/>
              </a:ext>
            </a:extLst>
          </p:cNvPr>
          <p:cNvSpPr>
            <a:spLocks noGrp="1"/>
          </p:cNvSpPr>
          <p:nvPr>
            <p:ph type="body" sz="quarter" idx="39"/>
          </p:nvPr>
        </p:nvSpPr>
        <p:spPr>
          <a:xfrm>
            <a:off x="5233585" y="1033780"/>
            <a:ext cx="6371039" cy="474980"/>
          </a:xfrm>
          <a:prstGeom prst="rect">
            <a:avLst/>
          </a:prstGeom>
        </p:spPr>
        <p:txBody>
          <a:bodyPr tIns="0" bIns="0" anchor="ctr">
            <a:noAutofit/>
          </a:bodyPr>
          <a:lstStyle>
            <a:lvl1pPr marL="0" indent="0">
              <a:buNone/>
              <a:defRPr sz="1800" b="1">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
        <p:nvSpPr>
          <p:cNvPr id="2" name="Title 1">
            <a:extLst>
              <a:ext uri="{FF2B5EF4-FFF2-40B4-BE49-F238E27FC236}">
                <a16:creationId xmlns:a16="http://schemas.microsoft.com/office/drawing/2014/main" id="{1036477C-8D55-B4B8-85DD-DAF85A20D8C5}"/>
              </a:ext>
            </a:extLst>
          </p:cNvPr>
          <p:cNvSpPr>
            <a:spLocks noGrp="1"/>
          </p:cNvSpPr>
          <p:nvPr>
            <p:ph type="title"/>
          </p:nvPr>
        </p:nvSpPr>
        <p:spPr>
          <a:xfrm>
            <a:off x="731444" y="2343150"/>
            <a:ext cx="3564332" cy="2171700"/>
          </a:xfrm>
        </p:spPr>
        <p:txBody>
          <a:bodyPr anchor="ctr">
            <a:noAutofit/>
          </a:bodyPr>
          <a:lstStyle>
            <a:lvl1pPr>
              <a:defRPr>
                <a:solidFill>
                  <a:srgbClr val="FFFFFF"/>
                </a:solidFill>
              </a:defRPr>
            </a:lvl1pPr>
          </a:lstStyle>
          <a:p>
            <a:r>
              <a:rPr lang="en-US" dirty="0"/>
              <a:t>Click to edit Master title style</a:t>
            </a:r>
            <a:endParaRPr lang="en-ID" dirty="0"/>
          </a:p>
        </p:txBody>
      </p:sp>
      <p:sp>
        <p:nvSpPr>
          <p:cNvPr id="11" name="Slide Number Placeholder 5">
            <a:extLst>
              <a:ext uri="{FF2B5EF4-FFF2-40B4-BE49-F238E27FC236}">
                <a16:creationId xmlns:a16="http://schemas.microsoft.com/office/drawing/2014/main" id="{752E3F75-A181-1CEF-4892-A00A828F0DEC}"/>
              </a:ext>
            </a:extLst>
          </p:cNvPr>
          <p:cNvSpPr>
            <a:spLocks noGrp="1"/>
          </p:cNvSpPr>
          <p:nvPr>
            <p:ph type="sldNum" sz="quarter" idx="4"/>
          </p:nvPr>
        </p:nvSpPr>
        <p:spPr>
          <a:xfrm>
            <a:off x="11058525" y="6409951"/>
            <a:ext cx="546100" cy="273799"/>
          </a:xfrm>
          <a:prstGeom prst="rect">
            <a:avLst/>
          </a:prstGeom>
        </p:spPr>
        <p:txBody>
          <a:bodyPr vert="horz" lIns="91440" tIns="45720" rIns="91440" bIns="45720" rtlCol="0" anchor="b"/>
          <a:lstStyle>
            <a:lvl1pPr algn="r">
              <a:defRPr sz="1200">
                <a:solidFill>
                  <a:schemeClr val="tx1"/>
                </a:solidFill>
                <a:latin typeface="+mn-lt"/>
              </a:defRPr>
            </a:lvl1pPr>
          </a:lstStyle>
          <a:p>
            <a:fld id="{5E0C3BBE-9543-48E5-A6E1-C646F9A01966}" type="slidenum">
              <a:rPr lang="en-ID" smtClean="0"/>
              <a:pPr/>
              <a:t>‹#›</a:t>
            </a:fld>
            <a:endParaRPr lang="en-ID" dirty="0"/>
          </a:p>
        </p:txBody>
      </p:sp>
      <p:cxnSp>
        <p:nvCxnSpPr>
          <p:cNvPr id="16" name="Straight Connector 15">
            <a:extLst>
              <a:ext uri="{FF2B5EF4-FFF2-40B4-BE49-F238E27FC236}">
                <a16:creationId xmlns:a16="http://schemas.microsoft.com/office/drawing/2014/main" id="{0657BBCF-CA9E-FB2C-CA76-82D2795FF965}"/>
              </a:ext>
            </a:extLst>
          </p:cNvPr>
          <p:cNvCxnSpPr>
            <a:cxnSpLocks/>
          </p:cNvCxnSpPr>
          <p:nvPr userDrawn="1"/>
        </p:nvCxnSpPr>
        <p:spPr>
          <a:xfrm>
            <a:off x="587375" y="2761200"/>
            <a:ext cx="0" cy="1335600"/>
          </a:xfrm>
          <a:prstGeom prst="line">
            <a:avLst/>
          </a:prstGeom>
          <a:ln w="31750">
            <a:solidFill>
              <a:schemeClr val="accent2"/>
            </a:solidFill>
          </a:ln>
        </p:spPr>
        <p:style>
          <a:lnRef idx="1">
            <a:schemeClr val="accent1"/>
          </a:lnRef>
          <a:fillRef idx="0">
            <a:schemeClr val="accent1"/>
          </a:fillRef>
          <a:effectRef idx="0">
            <a:schemeClr val="accent1"/>
          </a:effectRef>
          <a:fontRef idx="minor">
            <a:schemeClr val="tx1"/>
          </a:fontRef>
        </p:style>
      </p:cxnSp>
      <p:sp>
        <p:nvSpPr>
          <p:cNvPr id="21" name="Footer Placeholder 4">
            <a:extLst>
              <a:ext uri="{FF2B5EF4-FFF2-40B4-BE49-F238E27FC236}">
                <a16:creationId xmlns:a16="http://schemas.microsoft.com/office/drawing/2014/main" id="{FC465D62-3382-034B-3BC4-9FA6DDBCBF3D}"/>
              </a:ext>
            </a:extLst>
          </p:cNvPr>
          <p:cNvSpPr>
            <a:spLocks noGrp="1"/>
          </p:cNvSpPr>
          <p:nvPr>
            <p:ph type="ftr" sz="quarter" idx="3"/>
          </p:nvPr>
        </p:nvSpPr>
        <p:spPr>
          <a:xfrm>
            <a:off x="584200" y="6364288"/>
            <a:ext cx="5511800" cy="365125"/>
          </a:xfrm>
          <a:prstGeom prst="rect">
            <a:avLst/>
          </a:prstGeom>
        </p:spPr>
        <p:txBody>
          <a:bodyPr vert="horz" lIns="91440" tIns="45720" rIns="91440" bIns="45720" rtlCol="0" anchor="ctr"/>
          <a:lstStyle>
            <a:lvl1pPr algn="l">
              <a:defRPr lang="en-GB" sz="1200">
                <a:solidFill>
                  <a:schemeClr val="tx1"/>
                </a:solidFill>
              </a:defRPr>
            </a:lvl1pPr>
          </a:lstStyle>
          <a:p>
            <a:r>
              <a:rPr lang="en-US"/>
              <a:t>PRESENTATION TITLE</a:t>
            </a:r>
            <a:endParaRPr lang="en-US" dirty="0"/>
          </a:p>
        </p:txBody>
      </p:sp>
      <p:sp>
        <p:nvSpPr>
          <p:cNvPr id="61" name="Text Placeholder 60">
            <a:extLst>
              <a:ext uri="{FF2B5EF4-FFF2-40B4-BE49-F238E27FC236}">
                <a16:creationId xmlns:a16="http://schemas.microsoft.com/office/drawing/2014/main" id="{811B2AFA-044A-C36C-021E-F07CB653D8ED}"/>
              </a:ext>
            </a:extLst>
          </p:cNvPr>
          <p:cNvSpPr>
            <a:spLocks noGrp="1"/>
          </p:cNvSpPr>
          <p:nvPr>
            <p:ph type="body" sz="quarter" idx="41" hasCustomPrompt="1"/>
          </p:nvPr>
        </p:nvSpPr>
        <p:spPr>
          <a:xfrm>
            <a:off x="5086350" y="1648461"/>
            <a:ext cx="64295" cy="474980"/>
          </a:xfrm>
          <a:custGeom>
            <a:avLst/>
            <a:gdLst>
              <a:gd name="connsiteX0" fmla="*/ 0 w 64295"/>
              <a:gd name="connsiteY0" fmla="*/ 0 h 474980"/>
              <a:gd name="connsiteX1" fmla="*/ 64295 w 64295"/>
              <a:gd name="connsiteY1" fmla="*/ 0 h 474980"/>
              <a:gd name="connsiteX2" fmla="*/ 64295 w 64295"/>
              <a:gd name="connsiteY2" fmla="*/ 474980 h 474980"/>
              <a:gd name="connsiteX3" fmla="*/ 0 w 64295"/>
              <a:gd name="connsiteY3" fmla="*/ 474980 h 474980"/>
            </a:gdLst>
            <a:ahLst/>
            <a:cxnLst>
              <a:cxn ang="0">
                <a:pos x="connsiteX0" y="connsiteY0"/>
              </a:cxn>
              <a:cxn ang="0">
                <a:pos x="connsiteX1" y="connsiteY1"/>
              </a:cxn>
              <a:cxn ang="0">
                <a:pos x="connsiteX2" y="connsiteY2"/>
              </a:cxn>
              <a:cxn ang="0">
                <a:pos x="connsiteX3" y="connsiteY3"/>
              </a:cxn>
            </a:cxnLst>
            <a:rect l="l" t="t" r="r" b="b"/>
            <a:pathLst>
              <a:path w="64295" h="474980">
                <a:moveTo>
                  <a:pt x="0" y="0"/>
                </a:moveTo>
                <a:lnTo>
                  <a:pt x="64295" y="0"/>
                </a:lnTo>
                <a:lnTo>
                  <a:pt x="64295" y="474980"/>
                </a:lnTo>
                <a:lnTo>
                  <a:pt x="0" y="474980"/>
                </a:lnTo>
                <a:close/>
              </a:path>
            </a:pathLst>
          </a:custGeom>
          <a:solidFill>
            <a:schemeClr val="accent2"/>
          </a:solidFill>
        </p:spPr>
        <p:txBody>
          <a:bodyPr wrap="square" tIns="0" bIns="0" anchor="ctr">
            <a:noAutofit/>
          </a:bodyPr>
          <a:lstStyle>
            <a:lvl1pPr marL="0" indent="0">
              <a:buNone/>
              <a:defRPr sz="1000" b="1">
                <a:solidFill>
                  <a:schemeClr val="accent4">
                    <a:alpha val="0"/>
                  </a:schemeClr>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a:t>
            </a:r>
            <a:endParaRPr lang="en-ID" dirty="0"/>
          </a:p>
        </p:txBody>
      </p:sp>
      <p:sp>
        <p:nvSpPr>
          <p:cNvPr id="62" name="Text Placeholder 29">
            <a:extLst>
              <a:ext uri="{FF2B5EF4-FFF2-40B4-BE49-F238E27FC236}">
                <a16:creationId xmlns:a16="http://schemas.microsoft.com/office/drawing/2014/main" id="{E78C0ED6-4AAA-EFB9-FCD1-E8A57F469F17}"/>
              </a:ext>
            </a:extLst>
          </p:cNvPr>
          <p:cNvSpPr>
            <a:spLocks noGrp="1"/>
          </p:cNvSpPr>
          <p:nvPr>
            <p:ph type="body" sz="quarter" idx="42"/>
          </p:nvPr>
        </p:nvSpPr>
        <p:spPr>
          <a:xfrm>
            <a:off x="5233585" y="1648461"/>
            <a:ext cx="6371039" cy="474980"/>
          </a:xfrm>
          <a:prstGeom prst="rect">
            <a:avLst/>
          </a:prstGeom>
        </p:spPr>
        <p:txBody>
          <a:bodyPr tIns="0" bIns="0" anchor="ctr">
            <a:noAutofit/>
          </a:bodyPr>
          <a:lstStyle>
            <a:lvl1pPr marL="0" indent="0">
              <a:buNone/>
              <a:defRPr sz="1800" b="1">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
        <p:nvSpPr>
          <p:cNvPr id="63" name="Text Placeholder 62">
            <a:extLst>
              <a:ext uri="{FF2B5EF4-FFF2-40B4-BE49-F238E27FC236}">
                <a16:creationId xmlns:a16="http://schemas.microsoft.com/office/drawing/2014/main" id="{77561A31-0F6B-EC29-74AA-F136A20142E2}"/>
              </a:ext>
            </a:extLst>
          </p:cNvPr>
          <p:cNvSpPr>
            <a:spLocks noGrp="1"/>
          </p:cNvSpPr>
          <p:nvPr>
            <p:ph type="body" sz="quarter" idx="43" hasCustomPrompt="1"/>
          </p:nvPr>
        </p:nvSpPr>
        <p:spPr>
          <a:xfrm>
            <a:off x="5086350" y="2263142"/>
            <a:ext cx="64295" cy="474980"/>
          </a:xfrm>
          <a:custGeom>
            <a:avLst/>
            <a:gdLst>
              <a:gd name="connsiteX0" fmla="*/ 0 w 64295"/>
              <a:gd name="connsiteY0" fmla="*/ 0 h 474980"/>
              <a:gd name="connsiteX1" fmla="*/ 64295 w 64295"/>
              <a:gd name="connsiteY1" fmla="*/ 0 h 474980"/>
              <a:gd name="connsiteX2" fmla="*/ 64295 w 64295"/>
              <a:gd name="connsiteY2" fmla="*/ 474980 h 474980"/>
              <a:gd name="connsiteX3" fmla="*/ 0 w 64295"/>
              <a:gd name="connsiteY3" fmla="*/ 474980 h 474980"/>
            </a:gdLst>
            <a:ahLst/>
            <a:cxnLst>
              <a:cxn ang="0">
                <a:pos x="connsiteX0" y="connsiteY0"/>
              </a:cxn>
              <a:cxn ang="0">
                <a:pos x="connsiteX1" y="connsiteY1"/>
              </a:cxn>
              <a:cxn ang="0">
                <a:pos x="connsiteX2" y="connsiteY2"/>
              </a:cxn>
              <a:cxn ang="0">
                <a:pos x="connsiteX3" y="connsiteY3"/>
              </a:cxn>
            </a:cxnLst>
            <a:rect l="l" t="t" r="r" b="b"/>
            <a:pathLst>
              <a:path w="64295" h="474980">
                <a:moveTo>
                  <a:pt x="0" y="0"/>
                </a:moveTo>
                <a:lnTo>
                  <a:pt x="64295" y="0"/>
                </a:lnTo>
                <a:lnTo>
                  <a:pt x="64295" y="474980"/>
                </a:lnTo>
                <a:lnTo>
                  <a:pt x="0" y="474980"/>
                </a:lnTo>
                <a:close/>
              </a:path>
            </a:pathLst>
          </a:custGeom>
          <a:solidFill>
            <a:schemeClr val="accent2"/>
          </a:solidFill>
        </p:spPr>
        <p:txBody>
          <a:bodyPr wrap="square" tIns="0" bIns="0" anchor="ctr">
            <a:noAutofit/>
          </a:bodyPr>
          <a:lstStyle>
            <a:lvl1pPr marL="0" indent="0">
              <a:buNone/>
              <a:defRPr sz="1000" b="1">
                <a:solidFill>
                  <a:schemeClr val="accent4">
                    <a:alpha val="0"/>
                  </a:schemeClr>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a:t>
            </a:r>
            <a:endParaRPr lang="en-ID" dirty="0"/>
          </a:p>
        </p:txBody>
      </p:sp>
      <p:sp>
        <p:nvSpPr>
          <p:cNvPr id="64" name="Text Placeholder 29">
            <a:extLst>
              <a:ext uri="{FF2B5EF4-FFF2-40B4-BE49-F238E27FC236}">
                <a16:creationId xmlns:a16="http://schemas.microsoft.com/office/drawing/2014/main" id="{C8C3894D-D32B-CD32-7B1E-F2C516B79D47}"/>
              </a:ext>
            </a:extLst>
          </p:cNvPr>
          <p:cNvSpPr>
            <a:spLocks noGrp="1"/>
          </p:cNvSpPr>
          <p:nvPr>
            <p:ph type="body" sz="quarter" idx="44"/>
          </p:nvPr>
        </p:nvSpPr>
        <p:spPr>
          <a:xfrm>
            <a:off x="5233585" y="2263142"/>
            <a:ext cx="6371039" cy="474980"/>
          </a:xfrm>
          <a:prstGeom prst="rect">
            <a:avLst/>
          </a:prstGeom>
        </p:spPr>
        <p:txBody>
          <a:bodyPr tIns="0" bIns="0" anchor="ctr">
            <a:noAutofit/>
          </a:bodyPr>
          <a:lstStyle>
            <a:lvl1pPr marL="0" indent="0">
              <a:buNone/>
              <a:defRPr sz="1800" b="1">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
        <p:nvSpPr>
          <p:cNvPr id="65" name="Text Placeholder 64">
            <a:extLst>
              <a:ext uri="{FF2B5EF4-FFF2-40B4-BE49-F238E27FC236}">
                <a16:creationId xmlns:a16="http://schemas.microsoft.com/office/drawing/2014/main" id="{95A56C3A-206F-EAD8-B5FC-BF3EA7497040}"/>
              </a:ext>
            </a:extLst>
          </p:cNvPr>
          <p:cNvSpPr>
            <a:spLocks noGrp="1"/>
          </p:cNvSpPr>
          <p:nvPr>
            <p:ph type="body" sz="quarter" idx="45" hasCustomPrompt="1"/>
          </p:nvPr>
        </p:nvSpPr>
        <p:spPr>
          <a:xfrm>
            <a:off x="5086350" y="2877823"/>
            <a:ext cx="64295" cy="474980"/>
          </a:xfrm>
          <a:custGeom>
            <a:avLst/>
            <a:gdLst>
              <a:gd name="connsiteX0" fmla="*/ 0 w 64295"/>
              <a:gd name="connsiteY0" fmla="*/ 0 h 474980"/>
              <a:gd name="connsiteX1" fmla="*/ 64295 w 64295"/>
              <a:gd name="connsiteY1" fmla="*/ 0 h 474980"/>
              <a:gd name="connsiteX2" fmla="*/ 64295 w 64295"/>
              <a:gd name="connsiteY2" fmla="*/ 474980 h 474980"/>
              <a:gd name="connsiteX3" fmla="*/ 0 w 64295"/>
              <a:gd name="connsiteY3" fmla="*/ 474980 h 474980"/>
            </a:gdLst>
            <a:ahLst/>
            <a:cxnLst>
              <a:cxn ang="0">
                <a:pos x="connsiteX0" y="connsiteY0"/>
              </a:cxn>
              <a:cxn ang="0">
                <a:pos x="connsiteX1" y="connsiteY1"/>
              </a:cxn>
              <a:cxn ang="0">
                <a:pos x="connsiteX2" y="connsiteY2"/>
              </a:cxn>
              <a:cxn ang="0">
                <a:pos x="connsiteX3" y="connsiteY3"/>
              </a:cxn>
            </a:cxnLst>
            <a:rect l="l" t="t" r="r" b="b"/>
            <a:pathLst>
              <a:path w="64295" h="474980">
                <a:moveTo>
                  <a:pt x="0" y="0"/>
                </a:moveTo>
                <a:lnTo>
                  <a:pt x="64295" y="0"/>
                </a:lnTo>
                <a:lnTo>
                  <a:pt x="64295" y="474980"/>
                </a:lnTo>
                <a:lnTo>
                  <a:pt x="0" y="474980"/>
                </a:lnTo>
                <a:close/>
              </a:path>
            </a:pathLst>
          </a:custGeom>
          <a:solidFill>
            <a:schemeClr val="accent2"/>
          </a:solidFill>
        </p:spPr>
        <p:txBody>
          <a:bodyPr wrap="square" tIns="0" bIns="0" anchor="ctr">
            <a:noAutofit/>
          </a:bodyPr>
          <a:lstStyle>
            <a:lvl1pPr marL="0" indent="0">
              <a:buNone/>
              <a:defRPr sz="1000" b="1">
                <a:solidFill>
                  <a:schemeClr val="accent4">
                    <a:alpha val="0"/>
                  </a:schemeClr>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a:t>
            </a:r>
            <a:endParaRPr lang="en-ID" dirty="0"/>
          </a:p>
        </p:txBody>
      </p:sp>
      <p:sp>
        <p:nvSpPr>
          <p:cNvPr id="66" name="Text Placeholder 29">
            <a:extLst>
              <a:ext uri="{FF2B5EF4-FFF2-40B4-BE49-F238E27FC236}">
                <a16:creationId xmlns:a16="http://schemas.microsoft.com/office/drawing/2014/main" id="{E7964B58-8A41-D8B1-8EDB-58FCBE0AFBA6}"/>
              </a:ext>
            </a:extLst>
          </p:cNvPr>
          <p:cNvSpPr>
            <a:spLocks noGrp="1"/>
          </p:cNvSpPr>
          <p:nvPr>
            <p:ph type="body" sz="quarter" idx="46"/>
          </p:nvPr>
        </p:nvSpPr>
        <p:spPr>
          <a:xfrm>
            <a:off x="5233585" y="2877823"/>
            <a:ext cx="6371039" cy="474980"/>
          </a:xfrm>
          <a:prstGeom prst="rect">
            <a:avLst/>
          </a:prstGeom>
        </p:spPr>
        <p:txBody>
          <a:bodyPr tIns="0" bIns="0" anchor="ctr">
            <a:noAutofit/>
          </a:bodyPr>
          <a:lstStyle>
            <a:lvl1pPr marL="0" indent="0">
              <a:buNone/>
              <a:defRPr sz="1800" b="1">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
        <p:nvSpPr>
          <p:cNvPr id="67" name="Text Placeholder 66">
            <a:extLst>
              <a:ext uri="{FF2B5EF4-FFF2-40B4-BE49-F238E27FC236}">
                <a16:creationId xmlns:a16="http://schemas.microsoft.com/office/drawing/2014/main" id="{DF3D4D0D-CC8E-E97F-3260-BD47F04F4BF1}"/>
              </a:ext>
            </a:extLst>
          </p:cNvPr>
          <p:cNvSpPr>
            <a:spLocks noGrp="1"/>
          </p:cNvSpPr>
          <p:nvPr>
            <p:ph type="body" sz="quarter" idx="47" hasCustomPrompt="1"/>
          </p:nvPr>
        </p:nvSpPr>
        <p:spPr>
          <a:xfrm>
            <a:off x="5086350" y="3492504"/>
            <a:ext cx="64295" cy="474980"/>
          </a:xfrm>
          <a:custGeom>
            <a:avLst/>
            <a:gdLst>
              <a:gd name="connsiteX0" fmla="*/ 0 w 64295"/>
              <a:gd name="connsiteY0" fmla="*/ 0 h 474980"/>
              <a:gd name="connsiteX1" fmla="*/ 64295 w 64295"/>
              <a:gd name="connsiteY1" fmla="*/ 0 h 474980"/>
              <a:gd name="connsiteX2" fmla="*/ 64295 w 64295"/>
              <a:gd name="connsiteY2" fmla="*/ 474980 h 474980"/>
              <a:gd name="connsiteX3" fmla="*/ 0 w 64295"/>
              <a:gd name="connsiteY3" fmla="*/ 474980 h 474980"/>
            </a:gdLst>
            <a:ahLst/>
            <a:cxnLst>
              <a:cxn ang="0">
                <a:pos x="connsiteX0" y="connsiteY0"/>
              </a:cxn>
              <a:cxn ang="0">
                <a:pos x="connsiteX1" y="connsiteY1"/>
              </a:cxn>
              <a:cxn ang="0">
                <a:pos x="connsiteX2" y="connsiteY2"/>
              </a:cxn>
              <a:cxn ang="0">
                <a:pos x="connsiteX3" y="connsiteY3"/>
              </a:cxn>
            </a:cxnLst>
            <a:rect l="l" t="t" r="r" b="b"/>
            <a:pathLst>
              <a:path w="64295" h="474980">
                <a:moveTo>
                  <a:pt x="0" y="0"/>
                </a:moveTo>
                <a:lnTo>
                  <a:pt x="64295" y="0"/>
                </a:lnTo>
                <a:lnTo>
                  <a:pt x="64295" y="474980"/>
                </a:lnTo>
                <a:lnTo>
                  <a:pt x="0" y="474980"/>
                </a:lnTo>
                <a:close/>
              </a:path>
            </a:pathLst>
          </a:custGeom>
          <a:solidFill>
            <a:schemeClr val="accent2"/>
          </a:solidFill>
        </p:spPr>
        <p:txBody>
          <a:bodyPr wrap="square" tIns="0" bIns="0" anchor="ctr">
            <a:noAutofit/>
          </a:bodyPr>
          <a:lstStyle>
            <a:lvl1pPr marL="0" indent="0">
              <a:buNone/>
              <a:defRPr sz="1000" b="1">
                <a:solidFill>
                  <a:schemeClr val="accent4">
                    <a:alpha val="0"/>
                  </a:schemeClr>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a:t>
            </a:r>
            <a:endParaRPr lang="en-ID" dirty="0"/>
          </a:p>
        </p:txBody>
      </p:sp>
      <p:sp>
        <p:nvSpPr>
          <p:cNvPr id="68" name="Text Placeholder 29">
            <a:extLst>
              <a:ext uri="{FF2B5EF4-FFF2-40B4-BE49-F238E27FC236}">
                <a16:creationId xmlns:a16="http://schemas.microsoft.com/office/drawing/2014/main" id="{57EA9763-E16A-0112-AE6E-C8032ACF5328}"/>
              </a:ext>
            </a:extLst>
          </p:cNvPr>
          <p:cNvSpPr>
            <a:spLocks noGrp="1"/>
          </p:cNvSpPr>
          <p:nvPr>
            <p:ph type="body" sz="quarter" idx="48"/>
          </p:nvPr>
        </p:nvSpPr>
        <p:spPr>
          <a:xfrm>
            <a:off x="5233585" y="3492504"/>
            <a:ext cx="6371039" cy="474980"/>
          </a:xfrm>
          <a:prstGeom prst="rect">
            <a:avLst/>
          </a:prstGeom>
        </p:spPr>
        <p:txBody>
          <a:bodyPr tIns="0" bIns="0" anchor="ctr">
            <a:noAutofit/>
          </a:bodyPr>
          <a:lstStyle>
            <a:lvl1pPr marL="0" indent="0">
              <a:buNone/>
              <a:defRPr sz="1800" b="1">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
        <p:nvSpPr>
          <p:cNvPr id="69" name="Text Placeholder 68">
            <a:extLst>
              <a:ext uri="{FF2B5EF4-FFF2-40B4-BE49-F238E27FC236}">
                <a16:creationId xmlns:a16="http://schemas.microsoft.com/office/drawing/2014/main" id="{50030960-DEAA-31E8-F93C-19C0F3B11192}"/>
              </a:ext>
            </a:extLst>
          </p:cNvPr>
          <p:cNvSpPr>
            <a:spLocks noGrp="1"/>
          </p:cNvSpPr>
          <p:nvPr>
            <p:ph type="body" sz="quarter" idx="49" hasCustomPrompt="1"/>
          </p:nvPr>
        </p:nvSpPr>
        <p:spPr>
          <a:xfrm>
            <a:off x="5086350" y="4107185"/>
            <a:ext cx="64295" cy="474980"/>
          </a:xfrm>
          <a:custGeom>
            <a:avLst/>
            <a:gdLst>
              <a:gd name="connsiteX0" fmla="*/ 0 w 64295"/>
              <a:gd name="connsiteY0" fmla="*/ 0 h 474980"/>
              <a:gd name="connsiteX1" fmla="*/ 64295 w 64295"/>
              <a:gd name="connsiteY1" fmla="*/ 0 h 474980"/>
              <a:gd name="connsiteX2" fmla="*/ 64295 w 64295"/>
              <a:gd name="connsiteY2" fmla="*/ 474980 h 474980"/>
              <a:gd name="connsiteX3" fmla="*/ 0 w 64295"/>
              <a:gd name="connsiteY3" fmla="*/ 474980 h 474980"/>
            </a:gdLst>
            <a:ahLst/>
            <a:cxnLst>
              <a:cxn ang="0">
                <a:pos x="connsiteX0" y="connsiteY0"/>
              </a:cxn>
              <a:cxn ang="0">
                <a:pos x="connsiteX1" y="connsiteY1"/>
              </a:cxn>
              <a:cxn ang="0">
                <a:pos x="connsiteX2" y="connsiteY2"/>
              </a:cxn>
              <a:cxn ang="0">
                <a:pos x="connsiteX3" y="connsiteY3"/>
              </a:cxn>
            </a:cxnLst>
            <a:rect l="l" t="t" r="r" b="b"/>
            <a:pathLst>
              <a:path w="64295" h="474980">
                <a:moveTo>
                  <a:pt x="0" y="0"/>
                </a:moveTo>
                <a:lnTo>
                  <a:pt x="64295" y="0"/>
                </a:lnTo>
                <a:lnTo>
                  <a:pt x="64295" y="474980"/>
                </a:lnTo>
                <a:lnTo>
                  <a:pt x="0" y="474980"/>
                </a:lnTo>
                <a:close/>
              </a:path>
            </a:pathLst>
          </a:custGeom>
          <a:solidFill>
            <a:schemeClr val="accent2"/>
          </a:solidFill>
        </p:spPr>
        <p:txBody>
          <a:bodyPr wrap="square" tIns="0" bIns="0" anchor="ctr">
            <a:noAutofit/>
          </a:bodyPr>
          <a:lstStyle>
            <a:lvl1pPr marL="0" indent="0">
              <a:buNone/>
              <a:defRPr sz="1000" b="1">
                <a:solidFill>
                  <a:schemeClr val="accent4">
                    <a:alpha val="0"/>
                  </a:schemeClr>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a:t>
            </a:r>
            <a:endParaRPr lang="en-ID" dirty="0"/>
          </a:p>
        </p:txBody>
      </p:sp>
      <p:sp>
        <p:nvSpPr>
          <p:cNvPr id="70" name="Text Placeholder 29">
            <a:extLst>
              <a:ext uri="{FF2B5EF4-FFF2-40B4-BE49-F238E27FC236}">
                <a16:creationId xmlns:a16="http://schemas.microsoft.com/office/drawing/2014/main" id="{335EAFCE-8F0D-D52C-3CCA-E88FAB2D5789}"/>
              </a:ext>
            </a:extLst>
          </p:cNvPr>
          <p:cNvSpPr>
            <a:spLocks noGrp="1"/>
          </p:cNvSpPr>
          <p:nvPr>
            <p:ph type="body" sz="quarter" idx="50"/>
          </p:nvPr>
        </p:nvSpPr>
        <p:spPr>
          <a:xfrm>
            <a:off x="5233585" y="4107185"/>
            <a:ext cx="6371039" cy="474980"/>
          </a:xfrm>
          <a:prstGeom prst="rect">
            <a:avLst/>
          </a:prstGeom>
        </p:spPr>
        <p:txBody>
          <a:bodyPr tIns="0" bIns="0" anchor="ctr">
            <a:noAutofit/>
          </a:bodyPr>
          <a:lstStyle>
            <a:lvl1pPr marL="0" indent="0">
              <a:buNone/>
              <a:defRPr sz="1800" b="1">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
        <p:nvSpPr>
          <p:cNvPr id="71" name="Text Placeholder 70">
            <a:extLst>
              <a:ext uri="{FF2B5EF4-FFF2-40B4-BE49-F238E27FC236}">
                <a16:creationId xmlns:a16="http://schemas.microsoft.com/office/drawing/2014/main" id="{6B6646DC-ED17-C9B8-7BAC-C865F4853153}"/>
              </a:ext>
            </a:extLst>
          </p:cNvPr>
          <p:cNvSpPr>
            <a:spLocks noGrp="1"/>
          </p:cNvSpPr>
          <p:nvPr>
            <p:ph type="body" sz="quarter" idx="51" hasCustomPrompt="1"/>
          </p:nvPr>
        </p:nvSpPr>
        <p:spPr>
          <a:xfrm>
            <a:off x="5086350" y="4721866"/>
            <a:ext cx="64295" cy="474980"/>
          </a:xfrm>
          <a:custGeom>
            <a:avLst/>
            <a:gdLst>
              <a:gd name="connsiteX0" fmla="*/ 0 w 64295"/>
              <a:gd name="connsiteY0" fmla="*/ 0 h 474980"/>
              <a:gd name="connsiteX1" fmla="*/ 64295 w 64295"/>
              <a:gd name="connsiteY1" fmla="*/ 0 h 474980"/>
              <a:gd name="connsiteX2" fmla="*/ 64295 w 64295"/>
              <a:gd name="connsiteY2" fmla="*/ 474980 h 474980"/>
              <a:gd name="connsiteX3" fmla="*/ 0 w 64295"/>
              <a:gd name="connsiteY3" fmla="*/ 474980 h 474980"/>
            </a:gdLst>
            <a:ahLst/>
            <a:cxnLst>
              <a:cxn ang="0">
                <a:pos x="connsiteX0" y="connsiteY0"/>
              </a:cxn>
              <a:cxn ang="0">
                <a:pos x="connsiteX1" y="connsiteY1"/>
              </a:cxn>
              <a:cxn ang="0">
                <a:pos x="connsiteX2" y="connsiteY2"/>
              </a:cxn>
              <a:cxn ang="0">
                <a:pos x="connsiteX3" y="connsiteY3"/>
              </a:cxn>
            </a:cxnLst>
            <a:rect l="l" t="t" r="r" b="b"/>
            <a:pathLst>
              <a:path w="64295" h="474980">
                <a:moveTo>
                  <a:pt x="0" y="0"/>
                </a:moveTo>
                <a:lnTo>
                  <a:pt x="64295" y="0"/>
                </a:lnTo>
                <a:lnTo>
                  <a:pt x="64295" y="474980"/>
                </a:lnTo>
                <a:lnTo>
                  <a:pt x="0" y="474980"/>
                </a:lnTo>
                <a:close/>
              </a:path>
            </a:pathLst>
          </a:custGeom>
          <a:solidFill>
            <a:schemeClr val="accent2"/>
          </a:solidFill>
        </p:spPr>
        <p:txBody>
          <a:bodyPr wrap="square" tIns="0" bIns="0" anchor="ctr">
            <a:noAutofit/>
          </a:bodyPr>
          <a:lstStyle>
            <a:lvl1pPr marL="0" indent="0">
              <a:buNone/>
              <a:defRPr sz="1000" b="1">
                <a:solidFill>
                  <a:schemeClr val="accent4">
                    <a:alpha val="0"/>
                  </a:schemeClr>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a:t>
            </a:r>
            <a:endParaRPr lang="en-ID" dirty="0"/>
          </a:p>
        </p:txBody>
      </p:sp>
      <p:sp>
        <p:nvSpPr>
          <p:cNvPr id="72" name="Text Placeholder 29">
            <a:extLst>
              <a:ext uri="{FF2B5EF4-FFF2-40B4-BE49-F238E27FC236}">
                <a16:creationId xmlns:a16="http://schemas.microsoft.com/office/drawing/2014/main" id="{4D3773C6-9E41-7F11-9C11-83020A87CE2E}"/>
              </a:ext>
            </a:extLst>
          </p:cNvPr>
          <p:cNvSpPr>
            <a:spLocks noGrp="1"/>
          </p:cNvSpPr>
          <p:nvPr>
            <p:ph type="body" sz="quarter" idx="52"/>
          </p:nvPr>
        </p:nvSpPr>
        <p:spPr>
          <a:xfrm>
            <a:off x="5233585" y="4721866"/>
            <a:ext cx="6371039" cy="474980"/>
          </a:xfrm>
          <a:prstGeom prst="rect">
            <a:avLst/>
          </a:prstGeom>
        </p:spPr>
        <p:txBody>
          <a:bodyPr tIns="0" bIns="0" anchor="ctr">
            <a:noAutofit/>
          </a:bodyPr>
          <a:lstStyle>
            <a:lvl1pPr marL="0" indent="0">
              <a:buNone/>
              <a:defRPr sz="1800" b="1">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
        <p:nvSpPr>
          <p:cNvPr id="73" name="Text Placeholder 72">
            <a:extLst>
              <a:ext uri="{FF2B5EF4-FFF2-40B4-BE49-F238E27FC236}">
                <a16:creationId xmlns:a16="http://schemas.microsoft.com/office/drawing/2014/main" id="{6FEBD0ED-9E29-AAE1-53AD-36C907E671F8}"/>
              </a:ext>
            </a:extLst>
          </p:cNvPr>
          <p:cNvSpPr>
            <a:spLocks noGrp="1"/>
          </p:cNvSpPr>
          <p:nvPr>
            <p:ph type="body" sz="quarter" idx="53" hasCustomPrompt="1"/>
          </p:nvPr>
        </p:nvSpPr>
        <p:spPr>
          <a:xfrm>
            <a:off x="5086350" y="5336547"/>
            <a:ext cx="64295" cy="474980"/>
          </a:xfrm>
          <a:custGeom>
            <a:avLst/>
            <a:gdLst>
              <a:gd name="connsiteX0" fmla="*/ 0 w 64295"/>
              <a:gd name="connsiteY0" fmla="*/ 0 h 474980"/>
              <a:gd name="connsiteX1" fmla="*/ 64295 w 64295"/>
              <a:gd name="connsiteY1" fmla="*/ 0 h 474980"/>
              <a:gd name="connsiteX2" fmla="*/ 64295 w 64295"/>
              <a:gd name="connsiteY2" fmla="*/ 474980 h 474980"/>
              <a:gd name="connsiteX3" fmla="*/ 0 w 64295"/>
              <a:gd name="connsiteY3" fmla="*/ 474980 h 474980"/>
            </a:gdLst>
            <a:ahLst/>
            <a:cxnLst>
              <a:cxn ang="0">
                <a:pos x="connsiteX0" y="connsiteY0"/>
              </a:cxn>
              <a:cxn ang="0">
                <a:pos x="connsiteX1" y="connsiteY1"/>
              </a:cxn>
              <a:cxn ang="0">
                <a:pos x="connsiteX2" y="connsiteY2"/>
              </a:cxn>
              <a:cxn ang="0">
                <a:pos x="connsiteX3" y="connsiteY3"/>
              </a:cxn>
            </a:cxnLst>
            <a:rect l="l" t="t" r="r" b="b"/>
            <a:pathLst>
              <a:path w="64295" h="474980">
                <a:moveTo>
                  <a:pt x="0" y="0"/>
                </a:moveTo>
                <a:lnTo>
                  <a:pt x="64295" y="0"/>
                </a:lnTo>
                <a:lnTo>
                  <a:pt x="64295" y="474980"/>
                </a:lnTo>
                <a:lnTo>
                  <a:pt x="0" y="474980"/>
                </a:lnTo>
                <a:close/>
              </a:path>
            </a:pathLst>
          </a:custGeom>
          <a:solidFill>
            <a:schemeClr val="accent2"/>
          </a:solidFill>
        </p:spPr>
        <p:txBody>
          <a:bodyPr wrap="square" tIns="0" bIns="0" anchor="ctr">
            <a:noAutofit/>
          </a:bodyPr>
          <a:lstStyle>
            <a:lvl1pPr marL="0" indent="0">
              <a:buNone/>
              <a:defRPr sz="1000" b="1">
                <a:solidFill>
                  <a:schemeClr val="accent4">
                    <a:alpha val="0"/>
                  </a:schemeClr>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a:t>
            </a:r>
            <a:endParaRPr lang="en-ID" dirty="0"/>
          </a:p>
        </p:txBody>
      </p:sp>
      <p:sp>
        <p:nvSpPr>
          <p:cNvPr id="74" name="Text Placeholder 29">
            <a:extLst>
              <a:ext uri="{FF2B5EF4-FFF2-40B4-BE49-F238E27FC236}">
                <a16:creationId xmlns:a16="http://schemas.microsoft.com/office/drawing/2014/main" id="{269CBBE2-6FC6-E558-760E-5D918AD813EA}"/>
              </a:ext>
            </a:extLst>
          </p:cNvPr>
          <p:cNvSpPr>
            <a:spLocks noGrp="1"/>
          </p:cNvSpPr>
          <p:nvPr>
            <p:ph type="body" sz="quarter" idx="54"/>
          </p:nvPr>
        </p:nvSpPr>
        <p:spPr>
          <a:xfrm>
            <a:off x="5233585" y="5336547"/>
            <a:ext cx="6371039" cy="474980"/>
          </a:xfrm>
          <a:prstGeom prst="rect">
            <a:avLst/>
          </a:prstGeom>
        </p:spPr>
        <p:txBody>
          <a:bodyPr tIns="0" bIns="0" anchor="ctr">
            <a:noAutofit/>
          </a:bodyPr>
          <a:lstStyle>
            <a:lvl1pPr marL="0" indent="0">
              <a:buNone/>
              <a:defRPr sz="1800" b="1">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Tree>
    <p:extLst>
      <p:ext uri="{BB962C8B-B14F-4D97-AF65-F5344CB8AC3E}">
        <p14:creationId xmlns:p14="http://schemas.microsoft.com/office/powerpoint/2010/main" val="2893245423"/>
      </p:ext>
    </p:extLst>
  </p:cSld>
  <p:clrMapOvr>
    <a:masterClrMapping/>
  </p:clrMapOvr>
  <p:extLst>
    <p:ext uri="{DCECCB84-F9BA-43D5-87BE-67443E8EF086}">
      <p15:sldGuideLst xmlns:p15="http://schemas.microsoft.com/office/powerpoint/2012/main"/>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9" name="Picture 8" descr="C1-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GB"/>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E80C50CD-E178-4744-9B35-B2F624D6C5E9}" type="datetimeFigureOut">
              <a:rPr lang="en-US" smtClean="0"/>
              <a:t>9/2/2025</a:t>
            </a:fld>
            <a:endParaRPr lang="en-US"/>
          </a:p>
        </p:txBody>
      </p:sp>
      <p:sp>
        <p:nvSpPr>
          <p:cNvPr id="5" name="Footer Placeholder 4"/>
          <p:cNvSpPr>
            <a:spLocks noGrp="1"/>
          </p:cNvSpPr>
          <p:nvPr>
            <p:ph type="ftr" sz="quarter" idx="11"/>
          </p:nvPr>
        </p:nvSpPr>
        <p:spPr>
          <a:xfrm>
            <a:off x="685800" y="381000"/>
            <a:ext cx="6991492" cy="365125"/>
          </a:xfrm>
        </p:spPr>
        <p:txBody>
          <a:bodyPr/>
          <a:lstStyle/>
          <a:p>
            <a:endParaRPr lang="en-US"/>
          </a:p>
        </p:txBody>
      </p:sp>
      <p:sp>
        <p:nvSpPr>
          <p:cNvPr id="6" name="Slide Number Placeholder 5"/>
          <p:cNvSpPr>
            <a:spLocks noGrp="1"/>
          </p:cNvSpPr>
          <p:nvPr>
            <p:ph type="sldNum" sz="quarter" idx="12"/>
          </p:nvPr>
        </p:nvSpPr>
        <p:spPr>
          <a:xfrm>
            <a:off x="10862452" y="381000"/>
            <a:ext cx="643748" cy="365125"/>
          </a:xfrm>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1218599458"/>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pic>
        <p:nvPicPr>
          <p:cNvPr id="8" name="Picture 7" descr="C1-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GB"/>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E80C50CD-E178-4744-9B35-B2F624D6C5E9}" type="datetimeFigureOut">
              <a:rPr lang="en-US" smtClean="0"/>
              <a:t>9/2/2025</a:t>
            </a:fld>
            <a:endParaRPr lang="en-US"/>
          </a:p>
        </p:txBody>
      </p:sp>
      <p:sp>
        <p:nvSpPr>
          <p:cNvPr id="5" name="Footer Placeholder 4"/>
          <p:cNvSpPr>
            <a:spLocks noGrp="1"/>
          </p:cNvSpPr>
          <p:nvPr>
            <p:ph type="ftr" sz="quarter" idx="11"/>
          </p:nvPr>
        </p:nvSpPr>
        <p:spPr>
          <a:xfrm>
            <a:off x="1371600" y="4323845"/>
            <a:ext cx="6400800" cy="365125"/>
          </a:xfrm>
        </p:spPr>
        <p:txBody>
          <a:bodyPr/>
          <a:lstStyle/>
          <a:p>
            <a:endParaRPr lang="en-US"/>
          </a:p>
        </p:txBody>
      </p:sp>
      <p:sp>
        <p:nvSpPr>
          <p:cNvPr id="6" name="Slide Number Placeholder 5"/>
          <p:cNvSpPr>
            <a:spLocks noGrp="1"/>
          </p:cNvSpPr>
          <p:nvPr>
            <p:ph type="sldNum" sz="quarter" idx="12"/>
          </p:nvPr>
        </p:nvSpPr>
        <p:spPr>
          <a:xfrm>
            <a:off x="8077200" y="1430866"/>
            <a:ext cx="2743200" cy="365125"/>
          </a:xfrm>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896316732"/>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E80C50CD-E178-4744-9B35-B2F624D6C5E9}" type="datetimeFigureOut">
              <a:rPr lang="en-US" smtClean="0"/>
              <a:t>9/2/2025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735041690"/>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type="secHead" preserve="1">
  <p:cSld name="1_Section Header">
    <p:spTree>
      <p:nvGrpSpPr>
        <p:cNvPr id="1" name=""/>
        <p:cNvGrpSpPr/>
        <p:nvPr/>
      </p:nvGrpSpPr>
      <p:grpSpPr>
        <a:xfrm>
          <a:off x="0" y="0"/>
          <a:ext cx="0" cy="0"/>
          <a:chOff x="0" y="0"/>
          <a:chExt cx="0" cy="0"/>
        </a:xfrm>
      </p:grpSpPr>
      <p:pic>
        <p:nvPicPr>
          <p:cNvPr id="8" name="Picture 7" descr="C1-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GB"/>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E80C50CD-E178-4744-9B35-B2F624D6C5E9}" type="datetimeFigureOut">
              <a:rPr lang="en-US" smtClean="0"/>
              <a:t>9/2/2025</a:t>
            </a:fld>
            <a:endParaRPr lang="en-US"/>
          </a:p>
        </p:txBody>
      </p:sp>
      <p:sp>
        <p:nvSpPr>
          <p:cNvPr id="5" name="Footer Placeholder 4"/>
          <p:cNvSpPr>
            <a:spLocks noGrp="1"/>
          </p:cNvSpPr>
          <p:nvPr>
            <p:ph type="ftr" sz="quarter" idx="11"/>
          </p:nvPr>
        </p:nvSpPr>
        <p:spPr>
          <a:xfrm>
            <a:off x="685800" y="381001"/>
            <a:ext cx="6991492" cy="364065"/>
          </a:xfrm>
        </p:spPr>
        <p:txBody>
          <a:bodyPr/>
          <a:lstStyle/>
          <a:p>
            <a:endParaRPr lang="en-US"/>
          </a:p>
        </p:txBody>
      </p:sp>
      <p:sp>
        <p:nvSpPr>
          <p:cNvPr id="6" name="Slide Number Placeholder 5"/>
          <p:cNvSpPr>
            <a:spLocks noGrp="1"/>
          </p:cNvSpPr>
          <p:nvPr>
            <p:ph type="sldNum" sz="quarter" idx="12"/>
          </p:nvPr>
        </p:nvSpPr>
        <p:spPr>
          <a:xfrm>
            <a:off x="10862452" y="381000"/>
            <a:ext cx="643748" cy="365125"/>
          </a:xfrm>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2878277175"/>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E80C50CD-E178-4744-9B35-B2F624D6C5E9}" type="datetimeFigureOut">
              <a:rPr lang="en-US" smtClean="0"/>
              <a:t>9/2/2025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1455566612"/>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1_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GB"/>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89C235CF-BDA2-4E7E-8BBD-350479985E74}" type="datetimeFigureOut">
              <a:rPr lang="en-US" smtClean="0"/>
              <a:pPr/>
              <a:t>9/3/2025</a:t>
            </a:fld>
            <a:endParaRPr lang="en-US" dirty="0"/>
          </a:p>
        </p:txBody>
      </p:sp>
      <p:sp>
        <p:nvSpPr>
          <p:cNvPr id="8" name="Footer Placeholder 7"/>
          <p:cNvSpPr>
            <a:spLocks noGrp="1"/>
          </p:cNvSpPr>
          <p:nvPr>
            <p:ph type="ftr" sz="quarter" idx="11"/>
          </p:nvPr>
        </p:nvSpPr>
        <p:spPr/>
        <p:txBody>
          <a:bodyPr/>
          <a:lstStyle/>
          <a:p>
            <a:r>
              <a:rPr lang="en-US"/>
              <a:t>PRESENTATION TITLE</a:t>
            </a:r>
            <a:endParaRPr lang="en-US" dirty="0"/>
          </a:p>
        </p:txBody>
      </p:sp>
      <p:sp>
        <p:nvSpPr>
          <p:cNvPr id="9" name="Slide Number Placeholder 8"/>
          <p:cNvSpPr>
            <a:spLocks noGrp="1"/>
          </p:cNvSpPr>
          <p:nvPr>
            <p:ph type="sldNum" sz="quarter" idx="12"/>
          </p:nvPr>
        </p:nvSpPr>
        <p:spPr/>
        <p:txBody>
          <a:bodyPr/>
          <a:lstStyle/>
          <a:p>
            <a:fld id="{5E0C3BBE-9543-48E5-A6E1-C646F9A01966}" type="slidenum">
              <a:rPr lang="en-ID" smtClean="0"/>
              <a:pPr/>
              <a:t>‹#›</a:t>
            </a:fld>
            <a:endParaRPr lang="en-ID" dirty="0"/>
          </a:p>
        </p:txBody>
      </p:sp>
    </p:spTree>
    <p:extLst>
      <p:ext uri="{BB962C8B-B14F-4D97-AF65-F5344CB8AC3E}">
        <p14:creationId xmlns:p14="http://schemas.microsoft.com/office/powerpoint/2010/main" val="3839233067"/>
      </p:ext>
    </p:extLst>
  </p:cSld>
  <p:clrMapOvr>
    <a:masterClrMapping/>
  </p:clrMapOvr>
  <p:hf hdr="0" dt="0"/>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E80C50CD-E178-4744-9B35-B2F624D6C5E9}" type="datetimeFigureOut">
              <a:rPr lang="en-US" smtClean="0"/>
              <a:t>9/2/2025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3356983789"/>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80C50CD-E178-4744-9B35-B2F624D6C5E9}" type="datetimeFigureOut">
              <a:rPr lang="en-US" smtClean="0"/>
              <a:t>9/2/2025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1788535967"/>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Tx" preserve="1">
  <p:cSld name="1_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GB"/>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E80C50CD-E178-4744-9B35-B2F624D6C5E9}" type="datetimeFigureOut">
              <a:rPr lang="en-US" smtClean="0"/>
              <a:t>9/2/2025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1142590262"/>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picTx" preserve="1">
  <p:cSld name="1_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GB"/>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E80C50CD-E178-4744-9B35-B2F624D6C5E9}" type="datetimeFigureOut">
              <a:rPr lang="en-US" smtClean="0"/>
              <a:t>9/2/2025</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32750499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S03V2">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660035A9-FF24-F5AF-5182-A3914CCC1030}"/>
              </a:ext>
            </a:extLst>
          </p:cNvPr>
          <p:cNvGrpSpPr/>
          <p:nvPr userDrawn="1"/>
        </p:nvGrpSpPr>
        <p:grpSpPr>
          <a:xfrm flipV="1">
            <a:off x="587375" y="3782853"/>
            <a:ext cx="11017250" cy="2452846"/>
            <a:chOff x="587375" y="3782853"/>
            <a:chExt cx="11017250" cy="2452846"/>
          </a:xfrm>
        </p:grpSpPr>
        <p:sp>
          <p:nvSpPr>
            <p:cNvPr id="8" name="Rectangle 7">
              <a:extLst>
                <a:ext uri="{FF2B5EF4-FFF2-40B4-BE49-F238E27FC236}">
                  <a16:creationId xmlns:a16="http://schemas.microsoft.com/office/drawing/2014/main" id="{9441AC7B-FDFF-B7EA-80AB-81299E4C8A1B}"/>
                </a:ext>
              </a:extLst>
            </p:cNvPr>
            <p:cNvSpPr/>
            <p:nvPr userDrawn="1"/>
          </p:nvSpPr>
          <p:spPr>
            <a:xfrm>
              <a:off x="587375" y="3782853"/>
              <a:ext cx="11017250" cy="2452846"/>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3C278148-A0BB-C425-A419-556F60508034}"/>
                </a:ext>
              </a:extLst>
            </p:cNvPr>
            <p:cNvSpPr/>
            <p:nvPr userDrawn="1"/>
          </p:nvSpPr>
          <p:spPr>
            <a:xfrm rot="5400000">
              <a:off x="6037262" y="5224463"/>
              <a:ext cx="117475" cy="1904998"/>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grpSp>
      <p:sp>
        <p:nvSpPr>
          <p:cNvPr id="17" name="Text Placeholder 16">
            <a:extLst>
              <a:ext uri="{FF2B5EF4-FFF2-40B4-BE49-F238E27FC236}">
                <a16:creationId xmlns:a16="http://schemas.microsoft.com/office/drawing/2014/main" id="{D113C14A-F91E-E368-53F3-9FC8BF33B412}"/>
              </a:ext>
            </a:extLst>
          </p:cNvPr>
          <p:cNvSpPr>
            <a:spLocks noGrp="1"/>
          </p:cNvSpPr>
          <p:nvPr>
            <p:ph type="body" sz="quarter" idx="40" hasCustomPrompt="1"/>
          </p:nvPr>
        </p:nvSpPr>
        <p:spPr>
          <a:xfrm>
            <a:off x="5086350" y="863820"/>
            <a:ext cx="64295" cy="474980"/>
          </a:xfrm>
          <a:custGeom>
            <a:avLst/>
            <a:gdLst>
              <a:gd name="connsiteX0" fmla="*/ 0 w 64295"/>
              <a:gd name="connsiteY0" fmla="*/ 0 h 474980"/>
              <a:gd name="connsiteX1" fmla="*/ 64295 w 64295"/>
              <a:gd name="connsiteY1" fmla="*/ 0 h 474980"/>
              <a:gd name="connsiteX2" fmla="*/ 64295 w 64295"/>
              <a:gd name="connsiteY2" fmla="*/ 474980 h 474980"/>
              <a:gd name="connsiteX3" fmla="*/ 0 w 64295"/>
              <a:gd name="connsiteY3" fmla="*/ 474980 h 474980"/>
            </a:gdLst>
            <a:ahLst/>
            <a:cxnLst>
              <a:cxn ang="0">
                <a:pos x="connsiteX0" y="connsiteY0"/>
              </a:cxn>
              <a:cxn ang="0">
                <a:pos x="connsiteX1" y="connsiteY1"/>
              </a:cxn>
              <a:cxn ang="0">
                <a:pos x="connsiteX2" y="connsiteY2"/>
              </a:cxn>
              <a:cxn ang="0">
                <a:pos x="connsiteX3" y="connsiteY3"/>
              </a:cxn>
            </a:cxnLst>
            <a:rect l="l" t="t" r="r" b="b"/>
            <a:pathLst>
              <a:path w="64295" h="474980">
                <a:moveTo>
                  <a:pt x="0" y="0"/>
                </a:moveTo>
                <a:lnTo>
                  <a:pt x="64295" y="0"/>
                </a:lnTo>
                <a:lnTo>
                  <a:pt x="64295" y="474980"/>
                </a:lnTo>
                <a:lnTo>
                  <a:pt x="0" y="474980"/>
                </a:lnTo>
                <a:close/>
              </a:path>
            </a:pathLst>
          </a:custGeom>
          <a:solidFill>
            <a:schemeClr val="accent2"/>
          </a:solidFill>
        </p:spPr>
        <p:txBody>
          <a:bodyPr wrap="square" tIns="0" bIns="0" anchor="ctr">
            <a:noAutofit/>
          </a:bodyPr>
          <a:lstStyle>
            <a:lvl1pPr marL="0" indent="0">
              <a:buNone/>
              <a:defRPr sz="1000" b="1">
                <a:solidFill>
                  <a:schemeClr val="accent4">
                    <a:alpha val="0"/>
                  </a:schemeClr>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a:t>
            </a:r>
            <a:endParaRPr lang="en-ID" dirty="0"/>
          </a:p>
        </p:txBody>
      </p:sp>
      <p:sp>
        <p:nvSpPr>
          <p:cNvPr id="4" name="Rectangle 3">
            <a:extLst>
              <a:ext uri="{FF2B5EF4-FFF2-40B4-BE49-F238E27FC236}">
                <a16:creationId xmlns:a16="http://schemas.microsoft.com/office/drawing/2014/main" id="{DD6FF304-8F5A-AE9D-9F8A-073146069168}"/>
              </a:ext>
            </a:extLst>
          </p:cNvPr>
          <p:cNvSpPr/>
          <p:nvPr userDrawn="1"/>
        </p:nvSpPr>
        <p:spPr>
          <a:xfrm>
            <a:off x="0" y="584200"/>
            <a:ext cx="5086349" cy="2844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ext Placeholder 29">
            <a:extLst>
              <a:ext uri="{FF2B5EF4-FFF2-40B4-BE49-F238E27FC236}">
                <a16:creationId xmlns:a16="http://schemas.microsoft.com/office/drawing/2014/main" id="{F28F550A-A637-E065-107C-7C7A9E6C01FA}"/>
              </a:ext>
            </a:extLst>
          </p:cNvPr>
          <p:cNvSpPr>
            <a:spLocks noGrp="1"/>
          </p:cNvSpPr>
          <p:nvPr>
            <p:ph type="body" sz="quarter" idx="39"/>
          </p:nvPr>
        </p:nvSpPr>
        <p:spPr>
          <a:xfrm>
            <a:off x="5233585" y="863820"/>
            <a:ext cx="6371039" cy="474980"/>
          </a:xfrm>
          <a:prstGeom prst="rect">
            <a:avLst/>
          </a:prstGeom>
        </p:spPr>
        <p:txBody>
          <a:bodyPr tIns="0" bIns="0" anchor="ctr">
            <a:noAutofit/>
          </a:bodyPr>
          <a:lstStyle>
            <a:lvl1pPr marL="0" indent="0">
              <a:buNone/>
              <a:defRPr sz="1800" b="1">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
        <p:nvSpPr>
          <p:cNvPr id="2" name="Title 1">
            <a:extLst>
              <a:ext uri="{FF2B5EF4-FFF2-40B4-BE49-F238E27FC236}">
                <a16:creationId xmlns:a16="http://schemas.microsoft.com/office/drawing/2014/main" id="{1036477C-8D55-B4B8-85DD-DAF85A20D8C5}"/>
              </a:ext>
            </a:extLst>
          </p:cNvPr>
          <p:cNvSpPr>
            <a:spLocks noGrp="1"/>
          </p:cNvSpPr>
          <p:nvPr>
            <p:ph type="title"/>
          </p:nvPr>
        </p:nvSpPr>
        <p:spPr>
          <a:xfrm>
            <a:off x="731443" y="920750"/>
            <a:ext cx="3680533" cy="2171700"/>
          </a:xfrm>
        </p:spPr>
        <p:txBody>
          <a:bodyPr anchor="ctr">
            <a:noAutofit/>
          </a:bodyPr>
          <a:lstStyle>
            <a:lvl1pPr>
              <a:defRPr>
                <a:solidFill>
                  <a:srgbClr val="FFFFFF"/>
                </a:solidFill>
              </a:defRPr>
            </a:lvl1pPr>
          </a:lstStyle>
          <a:p>
            <a:r>
              <a:rPr lang="en-US" dirty="0"/>
              <a:t>Click to edit Master title style</a:t>
            </a:r>
            <a:endParaRPr lang="en-ID" dirty="0"/>
          </a:p>
        </p:txBody>
      </p:sp>
      <p:sp>
        <p:nvSpPr>
          <p:cNvPr id="11" name="Slide Number Placeholder 5">
            <a:extLst>
              <a:ext uri="{FF2B5EF4-FFF2-40B4-BE49-F238E27FC236}">
                <a16:creationId xmlns:a16="http://schemas.microsoft.com/office/drawing/2014/main" id="{752E3F75-A181-1CEF-4892-A00A828F0DEC}"/>
              </a:ext>
            </a:extLst>
          </p:cNvPr>
          <p:cNvSpPr>
            <a:spLocks noGrp="1"/>
          </p:cNvSpPr>
          <p:nvPr>
            <p:ph type="sldNum" sz="quarter" idx="4"/>
          </p:nvPr>
        </p:nvSpPr>
        <p:spPr>
          <a:xfrm>
            <a:off x="11058525" y="6409951"/>
            <a:ext cx="546100" cy="273799"/>
          </a:xfrm>
          <a:prstGeom prst="rect">
            <a:avLst/>
          </a:prstGeom>
        </p:spPr>
        <p:txBody>
          <a:bodyPr vert="horz" lIns="91440" tIns="45720" rIns="91440" bIns="45720" rtlCol="0" anchor="b"/>
          <a:lstStyle>
            <a:lvl1pPr algn="r">
              <a:defRPr sz="1200">
                <a:solidFill>
                  <a:schemeClr val="tx1"/>
                </a:solidFill>
                <a:latin typeface="+mn-lt"/>
              </a:defRPr>
            </a:lvl1pPr>
          </a:lstStyle>
          <a:p>
            <a:fld id="{5E0C3BBE-9543-48E5-A6E1-C646F9A01966}" type="slidenum">
              <a:rPr lang="en-ID" smtClean="0"/>
              <a:pPr/>
              <a:t>‹#›</a:t>
            </a:fld>
            <a:endParaRPr lang="en-ID" dirty="0"/>
          </a:p>
        </p:txBody>
      </p:sp>
      <p:cxnSp>
        <p:nvCxnSpPr>
          <p:cNvPr id="16" name="Straight Connector 15">
            <a:extLst>
              <a:ext uri="{FF2B5EF4-FFF2-40B4-BE49-F238E27FC236}">
                <a16:creationId xmlns:a16="http://schemas.microsoft.com/office/drawing/2014/main" id="{0657BBCF-CA9E-FB2C-CA76-82D2795FF965}"/>
              </a:ext>
            </a:extLst>
          </p:cNvPr>
          <p:cNvCxnSpPr>
            <a:cxnSpLocks/>
          </p:cNvCxnSpPr>
          <p:nvPr userDrawn="1"/>
        </p:nvCxnSpPr>
        <p:spPr>
          <a:xfrm>
            <a:off x="587375" y="1338800"/>
            <a:ext cx="0" cy="1335600"/>
          </a:xfrm>
          <a:prstGeom prst="line">
            <a:avLst/>
          </a:prstGeom>
          <a:ln w="31750">
            <a:solidFill>
              <a:schemeClr val="accent2"/>
            </a:solidFill>
          </a:ln>
        </p:spPr>
        <p:style>
          <a:lnRef idx="1">
            <a:schemeClr val="accent1"/>
          </a:lnRef>
          <a:fillRef idx="0">
            <a:schemeClr val="accent1"/>
          </a:fillRef>
          <a:effectRef idx="0">
            <a:schemeClr val="accent1"/>
          </a:effectRef>
          <a:fontRef idx="minor">
            <a:schemeClr val="tx1"/>
          </a:fontRef>
        </p:style>
      </p:cxnSp>
      <p:sp>
        <p:nvSpPr>
          <p:cNvPr id="21" name="Footer Placeholder 4">
            <a:extLst>
              <a:ext uri="{FF2B5EF4-FFF2-40B4-BE49-F238E27FC236}">
                <a16:creationId xmlns:a16="http://schemas.microsoft.com/office/drawing/2014/main" id="{FC465D62-3382-034B-3BC4-9FA6DDBCBF3D}"/>
              </a:ext>
            </a:extLst>
          </p:cNvPr>
          <p:cNvSpPr>
            <a:spLocks noGrp="1"/>
          </p:cNvSpPr>
          <p:nvPr>
            <p:ph type="ftr" sz="quarter" idx="3"/>
          </p:nvPr>
        </p:nvSpPr>
        <p:spPr>
          <a:xfrm>
            <a:off x="584200" y="6364288"/>
            <a:ext cx="5511800" cy="365125"/>
          </a:xfrm>
          <a:prstGeom prst="rect">
            <a:avLst/>
          </a:prstGeom>
        </p:spPr>
        <p:txBody>
          <a:bodyPr vert="horz" lIns="91440" tIns="45720" rIns="91440" bIns="45720" rtlCol="0" anchor="ctr"/>
          <a:lstStyle>
            <a:lvl1pPr algn="l">
              <a:defRPr lang="en-GB" sz="1200">
                <a:solidFill>
                  <a:schemeClr val="tx1"/>
                </a:solidFill>
              </a:defRPr>
            </a:lvl1pPr>
          </a:lstStyle>
          <a:p>
            <a:r>
              <a:rPr lang="en-US"/>
              <a:t>PRESENTATION TITLE</a:t>
            </a:r>
            <a:endParaRPr lang="en-US" dirty="0"/>
          </a:p>
        </p:txBody>
      </p:sp>
      <p:sp>
        <p:nvSpPr>
          <p:cNvPr id="61" name="Text Placeholder 60">
            <a:extLst>
              <a:ext uri="{FF2B5EF4-FFF2-40B4-BE49-F238E27FC236}">
                <a16:creationId xmlns:a16="http://schemas.microsoft.com/office/drawing/2014/main" id="{811B2AFA-044A-C36C-021E-F07CB653D8ED}"/>
              </a:ext>
            </a:extLst>
          </p:cNvPr>
          <p:cNvSpPr>
            <a:spLocks noGrp="1"/>
          </p:cNvSpPr>
          <p:nvPr>
            <p:ph type="body" sz="quarter" idx="41" hasCustomPrompt="1"/>
          </p:nvPr>
        </p:nvSpPr>
        <p:spPr>
          <a:xfrm>
            <a:off x="5086350" y="1478501"/>
            <a:ext cx="64295" cy="474980"/>
          </a:xfrm>
          <a:custGeom>
            <a:avLst/>
            <a:gdLst>
              <a:gd name="connsiteX0" fmla="*/ 0 w 64295"/>
              <a:gd name="connsiteY0" fmla="*/ 0 h 474980"/>
              <a:gd name="connsiteX1" fmla="*/ 64295 w 64295"/>
              <a:gd name="connsiteY1" fmla="*/ 0 h 474980"/>
              <a:gd name="connsiteX2" fmla="*/ 64295 w 64295"/>
              <a:gd name="connsiteY2" fmla="*/ 474980 h 474980"/>
              <a:gd name="connsiteX3" fmla="*/ 0 w 64295"/>
              <a:gd name="connsiteY3" fmla="*/ 474980 h 474980"/>
            </a:gdLst>
            <a:ahLst/>
            <a:cxnLst>
              <a:cxn ang="0">
                <a:pos x="connsiteX0" y="connsiteY0"/>
              </a:cxn>
              <a:cxn ang="0">
                <a:pos x="connsiteX1" y="connsiteY1"/>
              </a:cxn>
              <a:cxn ang="0">
                <a:pos x="connsiteX2" y="connsiteY2"/>
              </a:cxn>
              <a:cxn ang="0">
                <a:pos x="connsiteX3" y="connsiteY3"/>
              </a:cxn>
            </a:cxnLst>
            <a:rect l="l" t="t" r="r" b="b"/>
            <a:pathLst>
              <a:path w="64295" h="474980">
                <a:moveTo>
                  <a:pt x="0" y="0"/>
                </a:moveTo>
                <a:lnTo>
                  <a:pt x="64295" y="0"/>
                </a:lnTo>
                <a:lnTo>
                  <a:pt x="64295" y="474980"/>
                </a:lnTo>
                <a:lnTo>
                  <a:pt x="0" y="474980"/>
                </a:lnTo>
                <a:close/>
              </a:path>
            </a:pathLst>
          </a:custGeom>
          <a:solidFill>
            <a:schemeClr val="accent2"/>
          </a:solidFill>
        </p:spPr>
        <p:txBody>
          <a:bodyPr wrap="square" tIns="0" bIns="0" anchor="ctr">
            <a:noAutofit/>
          </a:bodyPr>
          <a:lstStyle>
            <a:lvl1pPr marL="0" indent="0">
              <a:buNone/>
              <a:defRPr sz="1000" b="1">
                <a:solidFill>
                  <a:schemeClr val="accent4">
                    <a:alpha val="0"/>
                  </a:schemeClr>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a:t>
            </a:r>
            <a:endParaRPr lang="en-ID" dirty="0"/>
          </a:p>
        </p:txBody>
      </p:sp>
      <p:sp>
        <p:nvSpPr>
          <p:cNvPr id="62" name="Text Placeholder 29">
            <a:extLst>
              <a:ext uri="{FF2B5EF4-FFF2-40B4-BE49-F238E27FC236}">
                <a16:creationId xmlns:a16="http://schemas.microsoft.com/office/drawing/2014/main" id="{E78C0ED6-4AAA-EFB9-FCD1-E8A57F469F17}"/>
              </a:ext>
            </a:extLst>
          </p:cNvPr>
          <p:cNvSpPr>
            <a:spLocks noGrp="1"/>
          </p:cNvSpPr>
          <p:nvPr>
            <p:ph type="body" sz="quarter" idx="42"/>
          </p:nvPr>
        </p:nvSpPr>
        <p:spPr>
          <a:xfrm>
            <a:off x="5233585" y="1478501"/>
            <a:ext cx="6371039" cy="474980"/>
          </a:xfrm>
          <a:prstGeom prst="rect">
            <a:avLst/>
          </a:prstGeom>
        </p:spPr>
        <p:txBody>
          <a:bodyPr tIns="0" bIns="0" anchor="ctr">
            <a:noAutofit/>
          </a:bodyPr>
          <a:lstStyle>
            <a:lvl1pPr marL="0" indent="0">
              <a:buNone/>
              <a:defRPr sz="1800" b="1">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
        <p:nvSpPr>
          <p:cNvPr id="63" name="Text Placeholder 62">
            <a:extLst>
              <a:ext uri="{FF2B5EF4-FFF2-40B4-BE49-F238E27FC236}">
                <a16:creationId xmlns:a16="http://schemas.microsoft.com/office/drawing/2014/main" id="{77561A31-0F6B-EC29-74AA-F136A20142E2}"/>
              </a:ext>
            </a:extLst>
          </p:cNvPr>
          <p:cNvSpPr>
            <a:spLocks noGrp="1"/>
          </p:cNvSpPr>
          <p:nvPr>
            <p:ph type="body" sz="quarter" idx="43" hasCustomPrompt="1"/>
          </p:nvPr>
        </p:nvSpPr>
        <p:spPr>
          <a:xfrm>
            <a:off x="5086350" y="2093182"/>
            <a:ext cx="64295" cy="474980"/>
          </a:xfrm>
          <a:custGeom>
            <a:avLst/>
            <a:gdLst>
              <a:gd name="connsiteX0" fmla="*/ 0 w 64295"/>
              <a:gd name="connsiteY0" fmla="*/ 0 h 474980"/>
              <a:gd name="connsiteX1" fmla="*/ 64295 w 64295"/>
              <a:gd name="connsiteY1" fmla="*/ 0 h 474980"/>
              <a:gd name="connsiteX2" fmla="*/ 64295 w 64295"/>
              <a:gd name="connsiteY2" fmla="*/ 474980 h 474980"/>
              <a:gd name="connsiteX3" fmla="*/ 0 w 64295"/>
              <a:gd name="connsiteY3" fmla="*/ 474980 h 474980"/>
            </a:gdLst>
            <a:ahLst/>
            <a:cxnLst>
              <a:cxn ang="0">
                <a:pos x="connsiteX0" y="connsiteY0"/>
              </a:cxn>
              <a:cxn ang="0">
                <a:pos x="connsiteX1" y="connsiteY1"/>
              </a:cxn>
              <a:cxn ang="0">
                <a:pos x="connsiteX2" y="connsiteY2"/>
              </a:cxn>
              <a:cxn ang="0">
                <a:pos x="connsiteX3" y="connsiteY3"/>
              </a:cxn>
            </a:cxnLst>
            <a:rect l="l" t="t" r="r" b="b"/>
            <a:pathLst>
              <a:path w="64295" h="474980">
                <a:moveTo>
                  <a:pt x="0" y="0"/>
                </a:moveTo>
                <a:lnTo>
                  <a:pt x="64295" y="0"/>
                </a:lnTo>
                <a:lnTo>
                  <a:pt x="64295" y="474980"/>
                </a:lnTo>
                <a:lnTo>
                  <a:pt x="0" y="474980"/>
                </a:lnTo>
                <a:close/>
              </a:path>
            </a:pathLst>
          </a:custGeom>
          <a:solidFill>
            <a:schemeClr val="accent2"/>
          </a:solidFill>
        </p:spPr>
        <p:txBody>
          <a:bodyPr wrap="square" tIns="0" bIns="0" anchor="ctr">
            <a:noAutofit/>
          </a:bodyPr>
          <a:lstStyle>
            <a:lvl1pPr marL="0" indent="0">
              <a:buNone/>
              <a:defRPr sz="1000" b="1">
                <a:solidFill>
                  <a:schemeClr val="accent4">
                    <a:alpha val="0"/>
                  </a:schemeClr>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a:t>
            </a:r>
            <a:endParaRPr lang="en-ID" dirty="0"/>
          </a:p>
        </p:txBody>
      </p:sp>
      <p:sp>
        <p:nvSpPr>
          <p:cNvPr id="64" name="Text Placeholder 29">
            <a:extLst>
              <a:ext uri="{FF2B5EF4-FFF2-40B4-BE49-F238E27FC236}">
                <a16:creationId xmlns:a16="http://schemas.microsoft.com/office/drawing/2014/main" id="{C8C3894D-D32B-CD32-7B1E-F2C516B79D47}"/>
              </a:ext>
            </a:extLst>
          </p:cNvPr>
          <p:cNvSpPr>
            <a:spLocks noGrp="1"/>
          </p:cNvSpPr>
          <p:nvPr>
            <p:ph type="body" sz="quarter" idx="44"/>
          </p:nvPr>
        </p:nvSpPr>
        <p:spPr>
          <a:xfrm>
            <a:off x="5233585" y="2093182"/>
            <a:ext cx="6371039" cy="474980"/>
          </a:xfrm>
          <a:prstGeom prst="rect">
            <a:avLst/>
          </a:prstGeom>
        </p:spPr>
        <p:txBody>
          <a:bodyPr tIns="0" bIns="0" anchor="ctr">
            <a:noAutofit/>
          </a:bodyPr>
          <a:lstStyle>
            <a:lvl1pPr marL="0" indent="0">
              <a:buNone/>
              <a:defRPr sz="1800" b="1">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
        <p:nvSpPr>
          <p:cNvPr id="65" name="Text Placeholder 64">
            <a:extLst>
              <a:ext uri="{FF2B5EF4-FFF2-40B4-BE49-F238E27FC236}">
                <a16:creationId xmlns:a16="http://schemas.microsoft.com/office/drawing/2014/main" id="{95A56C3A-206F-EAD8-B5FC-BF3EA7497040}"/>
              </a:ext>
            </a:extLst>
          </p:cNvPr>
          <p:cNvSpPr>
            <a:spLocks noGrp="1"/>
          </p:cNvSpPr>
          <p:nvPr>
            <p:ph type="body" sz="quarter" idx="45" hasCustomPrompt="1"/>
          </p:nvPr>
        </p:nvSpPr>
        <p:spPr>
          <a:xfrm>
            <a:off x="5086350" y="2707863"/>
            <a:ext cx="64295" cy="474980"/>
          </a:xfrm>
          <a:custGeom>
            <a:avLst/>
            <a:gdLst>
              <a:gd name="connsiteX0" fmla="*/ 0 w 64295"/>
              <a:gd name="connsiteY0" fmla="*/ 0 h 474980"/>
              <a:gd name="connsiteX1" fmla="*/ 64295 w 64295"/>
              <a:gd name="connsiteY1" fmla="*/ 0 h 474980"/>
              <a:gd name="connsiteX2" fmla="*/ 64295 w 64295"/>
              <a:gd name="connsiteY2" fmla="*/ 474980 h 474980"/>
              <a:gd name="connsiteX3" fmla="*/ 0 w 64295"/>
              <a:gd name="connsiteY3" fmla="*/ 474980 h 474980"/>
            </a:gdLst>
            <a:ahLst/>
            <a:cxnLst>
              <a:cxn ang="0">
                <a:pos x="connsiteX0" y="connsiteY0"/>
              </a:cxn>
              <a:cxn ang="0">
                <a:pos x="connsiteX1" y="connsiteY1"/>
              </a:cxn>
              <a:cxn ang="0">
                <a:pos x="connsiteX2" y="connsiteY2"/>
              </a:cxn>
              <a:cxn ang="0">
                <a:pos x="connsiteX3" y="connsiteY3"/>
              </a:cxn>
            </a:cxnLst>
            <a:rect l="l" t="t" r="r" b="b"/>
            <a:pathLst>
              <a:path w="64295" h="474980">
                <a:moveTo>
                  <a:pt x="0" y="0"/>
                </a:moveTo>
                <a:lnTo>
                  <a:pt x="64295" y="0"/>
                </a:lnTo>
                <a:lnTo>
                  <a:pt x="64295" y="474980"/>
                </a:lnTo>
                <a:lnTo>
                  <a:pt x="0" y="474980"/>
                </a:lnTo>
                <a:close/>
              </a:path>
            </a:pathLst>
          </a:custGeom>
          <a:solidFill>
            <a:schemeClr val="accent2"/>
          </a:solidFill>
        </p:spPr>
        <p:txBody>
          <a:bodyPr wrap="square" tIns="0" bIns="0" anchor="ctr">
            <a:noAutofit/>
          </a:bodyPr>
          <a:lstStyle>
            <a:lvl1pPr marL="0" indent="0">
              <a:buNone/>
              <a:defRPr sz="1000" b="1">
                <a:solidFill>
                  <a:schemeClr val="accent4">
                    <a:alpha val="0"/>
                  </a:schemeClr>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a:t>
            </a:r>
            <a:endParaRPr lang="en-ID" dirty="0"/>
          </a:p>
        </p:txBody>
      </p:sp>
      <p:sp>
        <p:nvSpPr>
          <p:cNvPr id="66" name="Text Placeholder 29">
            <a:extLst>
              <a:ext uri="{FF2B5EF4-FFF2-40B4-BE49-F238E27FC236}">
                <a16:creationId xmlns:a16="http://schemas.microsoft.com/office/drawing/2014/main" id="{E7964B58-8A41-D8B1-8EDB-58FCBE0AFBA6}"/>
              </a:ext>
            </a:extLst>
          </p:cNvPr>
          <p:cNvSpPr>
            <a:spLocks noGrp="1"/>
          </p:cNvSpPr>
          <p:nvPr>
            <p:ph type="body" sz="quarter" idx="46"/>
          </p:nvPr>
        </p:nvSpPr>
        <p:spPr>
          <a:xfrm>
            <a:off x="5233585" y="2707863"/>
            <a:ext cx="6371039" cy="474980"/>
          </a:xfrm>
          <a:prstGeom prst="rect">
            <a:avLst/>
          </a:prstGeom>
        </p:spPr>
        <p:txBody>
          <a:bodyPr tIns="0" bIns="0" anchor="ctr">
            <a:noAutofit/>
          </a:bodyPr>
          <a:lstStyle>
            <a:lvl1pPr marL="0" indent="0">
              <a:buNone/>
              <a:defRPr sz="1800" b="1">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
        <p:nvSpPr>
          <p:cNvPr id="9" name="Picture Placeholder 11">
            <a:extLst>
              <a:ext uri="{FF2B5EF4-FFF2-40B4-BE49-F238E27FC236}">
                <a16:creationId xmlns:a16="http://schemas.microsoft.com/office/drawing/2014/main" id="{7FEAEC78-CBED-438F-1CFE-067AC96B97B5}"/>
              </a:ext>
            </a:extLst>
          </p:cNvPr>
          <p:cNvSpPr>
            <a:spLocks noGrp="1"/>
          </p:cNvSpPr>
          <p:nvPr>
            <p:ph type="pic" sz="quarter" idx="10"/>
          </p:nvPr>
        </p:nvSpPr>
        <p:spPr>
          <a:xfrm>
            <a:off x="704850" y="3900328"/>
            <a:ext cx="10782300" cy="2333625"/>
          </a:xfrm>
          <a:prstGeom prst="rect">
            <a:avLst/>
          </a:prstGeom>
          <a:solidFill>
            <a:schemeClr val="accent2">
              <a:lumMod val="20000"/>
              <a:lumOff val="80000"/>
            </a:schemeClr>
          </a:solidFill>
        </p:spPr>
        <p:txBody>
          <a:bodyPr anchor="ctr">
            <a:normAutofit/>
          </a:bodyPr>
          <a:lstStyle>
            <a:lvl1pPr marL="0" indent="0" algn="ctr">
              <a:buNone/>
              <a:defRPr sz="1333"/>
            </a:lvl1pPr>
          </a:lstStyle>
          <a:p>
            <a:endParaRPr lang="en-ID"/>
          </a:p>
        </p:txBody>
      </p:sp>
    </p:spTree>
    <p:extLst>
      <p:ext uri="{BB962C8B-B14F-4D97-AF65-F5344CB8AC3E}">
        <p14:creationId xmlns:p14="http://schemas.microsoft.com/office/powerpoint/2010/main" val="162104983"/>
      </p:ext>
    </p:extLst>
  </p:cSld>
  <p:clrMapOvr>
    <a:masterClrMapping/>
  </p:clrMapOvr>
  <p:extLst>
    <p:ext uri="{DCECCB84-F9BA-43D5-87BE-67443E8EF086}">
      <p15:sldGuideLst xmlns:p15="http://schemas.microsoft.com/office/powerpoint/2012/main"/>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1_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GB"/>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89C235CF-BDA2-4E7E-8BBD-350479985E74}" type="datetimeFigureOut">
              <a:rPr lang="en-US" smtClean="0"/>
              <a:pPr/>
              <a:t>9/3/2025</a:t>
            </a:fld>
            <a:endParaRPr lang="en-US" dirty="0"/>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5E0C3BBE-9543-48E5-A6E1-C646F9A01966}" type="slidenum">
              <a:rPr lang="en-ID" smtClean="0"/>
              <a:pPr/>
              <a:t>‹#›</a:t>
            </a:fld>
            <a:endParaRPr lang="en-ID" dirty="0"/>
          </a:p>
        </p:txBody>
      </p:sp>
    </p:spTree>
    <p:extLst>
      <p:ext uri="{BB962C8B-B14F-4D97-AF65-F5344CB8AC3E}">
        <p14:creationId xmlns:p14="http://schemas.microsoft.com/office/powerpoint/2010/main" val="3577832502"/>
      </p:ext>
    </p:extLst>
  </p:cSld>
  <p:clrMapOvr>
    <a:masterClrMapping/>
  </p:clrMapOvr>
  <p:hf hdr="0" dt="0"/>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preserve="1">
  <p:cSld name="1_Title and Caption">
    <p:spTree>
      <p:nvGrpSpPr>
        <p:cNvPr id="1" name=""/>
        <p:cNvGrpSpPr/>
        <p:nvPr/>
      </p:nvGrpSpPr>
      <p:grpSpPr>
        <a:xfrm>
          <a:off x="0" y="0"/>
          <a:ext cx="0" cy="0"/>
          <a:chOff x="0" y="0"/>
          <a:chExt cx="0" cy="0"/>
        </a:xfrm>
      </p:grpSpPr>
      <p:pic>
        <p:nvPicPr>
          <p:cNvPr id="9" name="Picture 8" descr="C1-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GB"/>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89C235CF-BDA2-4E7E-8BBD-350479985E74}" type="datetimeFigureOut">
              <a:rPr lang="en-US" smtClean="0"/>
              <a:pPr/>
              <a:t>9/3/2025</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r>
              <a:rPr lang="en-US"/>
              <a:t>PRESENTATION TITLE</a:t>
            </a:r>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5E0C3BBE-9543-48E5-A6E1-C646F9A01966}" type="slidenum">
              <a:rPr lang="en-ID" smtClean="0"/>
              <a:pPr/>
              <a:t>‹#›</a:t>
            </a:fld>
            <a:endParaRPr lang="en-ID" dirty="0"/>
          </a:p>
        </p:txBody>
      </p:sp>
    </p:spTree>
    <p:extLst>
      <p:ext uri="{BB962C8B-B14F-4D97-AF65-F5344CB8AC3E}">
        <p14:creationId xmlns:p14="http://schemas.microsoft.com/office/powerpoint/2010/main" val="4152029709"/>
      </p:ext>
    </p:extLst>
  </p:cSld>
  <p:clrMapOvr>
    <a:masterClrMapping/>
  </p:clrMapOvr>
  <p:hf hdr="0" dt="0"/>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preserve="1">
  <p:cSld name="1_Quote with Caption">
    <p:spTree>
      <p:nvGrpSpPr>
        <p:cNvPr id="1" name=""/>
        <p:cNvGrpSpPr/>
        <p:nvPr/>
      </p:nvGrpSpPr>
      <p:grpSpPr>
        <a:xfrm>
          <a:off x="0" y="0"/>
          <a:ext cx="0" cy="0"/>
          <a:chOff x="0" y="0"/>
          <a:chExt cx="0" cy="0"/>
        </a:xfrm>
      </p:grpSpPr>
      <p:pic>
        <p:nvPicPr>
          <p:cNvPr id="11" name="Picture 10" descr="C1-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GB"/>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89C235CF-BDA2-4E7E-8BBD-350479985E74}" type="datetimeFigureOut">
              <a:rPr lang="en-US" smtClean="0"/>
              <a:pPr/>
              <a:t>9/3/2025</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r>
              <a:rPr lang="en-US"/>
              <a:t>PRESENTATION TITLE</a:t>
            </a:r>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5E0C3BBE-9543-48E5-A6E1-C646F9A01966}" type="slidenum">
              <a:rPr lang="en-ID" smtClean="0"/>
              <a:pPr/>
              <a:t>‹#›</a:t>
            </a:fld>
            <a:endParaRPr lang="en-ID" dirty="0"/>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117000314"/>
      </p:ext>
    </p:extLst>
  </p:cSld>
  <p:clrMapOvr>
    <a:masterClrMapping/>
  </p:clrMapOvr>
  <p:hf hdr="0" dt="0"/>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preserve="1">
  <p:cSld name="1_Name Card">
    <p:spTree>
      <p:nvGrpSpPr>
        <p:cNvPr id="1" name=""/>
        <p:cNvGrpSpPr/>
        <p:nvPr/>
      </p:nvGrpSpPr>
      <p:grpSpPr>
        <a:xfrm>
          <a:off x="0" y="0"/>
          <a:ext cx="0" cy="0"/>
          <a:chOff x="0" y="0"/>
          <a:chExt cx="0" cy="0"/>
        </a:xfrm>
      </p:grpSpPr>
      <p:pic>
        <p:nvPicPr>
          <p:cNvPr id="8" name="Picture 7" descr="C1-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GB"/>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89C235CF-BDA2-4E7E-8BBD-350479985E74}" type="datetimeFigureOut">
              <a:rPr lang="en-US" smtClean="0"/>
              <a:pPr/>
              <a:t>9/3/2025</a:t>
            </a:fld>
            <a:endParaRPr lang="en-US" dirty="0"/>
          </a:p>
        </p:txBody>
      </p:sp>
      <p:sp>
        <p:nvSpPr>
          <p:cNvPr id="6" name="Footer Placeholder 5"/>
          <p:cNvSpPr>
            <a:spLocks noGrp="1"/>
          </p:cNvSpPr>
          <p:nvPr>
            <p:ph type="ftr" sz="quarter" idx="11"/>
          </p:nvPr>
        </p:nvSpPr>
        <p:spPr>
          <a:xfrm>
            <a:off x="685800" y="378883"/>
            <a:ext cx="6991492" cy="365125"/>
          </a:xfrm>
        </p:spPr>
        <p:txBody>
          <a:bodyPr/>
          <a:lstStyle/>
          <a:p>
            <a:r>
              <a:rPr lang="en-US"/>
              <a:t>PRESENTATION TITLE</a:t>
            </a:r>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5E0C3BBE-9543-48E5-A6E1-C646F9A01966}" type="slidenum">
              <a:rPr lang="en-ID" smtClean="0"/>
              <a:pPr/>
              <a:t>‹#›</a:t>
            </a:fld>
            <a:endParaRPr lang="en-ID" dirty="0"/>
          </a:p>
        </p:txBody>
      </p:sp>
    </p:spTree>
    <p:extLst>
      <p:ext uri="{BB962C8B-B14F-4D97-AF65-F5344CB8AC3E}">
        <p14:creationId xmlns:p14="http://schemas.microsoft.com/office/powerpoint/2010/main" val="2623270898"/>
      </p:ext>
    </p:extLst>
  </p:cSld>
  <p:clrMapOvr>
    <a:masterClrMapping/>
  </p:clrMapOvr>
  <p:hf hdr="0" dt="0"/>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1_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GB"/>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3" name="Date Placeholder 2"/>
          <p:cNvSpPr>
            <a:spLocks noGrp="1"/>
          </p:cNvSpPr>
          <p:nvPr>
            <p:ph type="dt" sz="half" idx="10"/>
          </p:nvPr>
        </p:nvSpPr>
        <p:spPr/>
        <p:txBody>
          <a:bodyPr/>
          <a:lstStyle/>
          <a:p>
            <a:fld id="{89C235CF-BDA2-4E7E-8BBD-350479985E74}" type="datetimeFigureOut">
              <a:rPr lang="en-US" smtClean="0"/>
              <a:pPr/>
              <a:t>9/3/2025</a:t>
            </a:fld>
            <a:endParaRPr lang="en-US" dirty="0"/>
          </a:p>
        </p:txBody>
      </p:sp>
      <p:sp>
        <p:nvSpPr>
          <p:cNvPr id="4" name="Footer Placeholder 3"/>
          <p:cNvSpPr>
            <a:spLocks noGrp="1"/>
          </p:cNvSpPr>
          <p:nvPr>
            <p:ph type="ftr" sz="quarter" idx="11"/>
          </p:nvPr>
        </p:nvSpPr>
        <p:spPr/>
        <p:txBody>
          <a:bodyPr/>
          <a:lstStyle/>
          <a:p>
            <a:r>
              <a:rPr lang="en-US"/>
              <a:t>PRESENTATION TITLE</a:t>
            </a:r>
            <a:endParaRPr lang="en-US" dirty="0"/>
          </a:p>
        </p:txBody>
      </p:sp>
      <p:sp>
        <p:nvSpPr>
          <p:cNvPr id="5" name="Slide Number Placeholder 4"/>
          <p:cNvSpPr>
            <a:spLocks noGrp="1"/>
          </p:cNvSpPr>
          <p:nvPr>
            <p:ph type="sldNum" sz="quarter" idx="12"/>
          </p:nvPr>
        </p:nvSpPr>
        <p:spPr/>
        <p:txBody>
          <a:bodyPr/>
          <a:lstStyle/>
          <a:p>
            <a:fld id="{5E0C3BBE-9543-48E5-A6E1-C646F9A01966}" type="slidenum">
              <a:rPr lang="en-ID" smtClean="0"/>
              <a:pPr/>
              <a:t>‹#›</a:t>
            </a:fld>
            <a:endParaRPr lang="en-ID" dirty="0"/>
          </a:p>
        </p:txBody>
      </p:sp>
    </p:spTree>
    <p:extLst>
      <p:ext uri="{BB962C8B-B14F-4D97-AF65-F5344CB8AC3E}">
        <p14:creationId xmlns:p14="http://schemas.microsoft.com/office/powerpoint/2010/main" val="1745151090"/>
      </p:ext>
    </p:extLst>
  </p:cSld>
  <p:clrMapOvr>
    <a:masterClrMapping/>
  </p:clrMapOvr>
  <p:hf hdr="0" dt="0"/>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1_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GB"/>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3" name="Date Placeholder 2"/>
          <p:cNvSpPr>
            <a:spLocks noGrp="1"/>
          </p:cNvSpPr>
          <p:nvPr>
            <p:ph type="dt" sz="half" idx="10"/>
          </p:nvPr>
        </p:nvSpPr>
        <p:spPr/>
        <p:txBody>
          <a:bodyPr/>
          <a:lstStyle/>
          <a:p>
            <a:fld id="{89C235CF-BDA2-4E7E-8BBD-350479985E74}" type="datetimeFigureOut">
              <a:rPr lang="en-US" smtClean="0"/>
              <a:pPr/>
              <a:t>9/3/2025</a:t>
            </a:fld>
            <a:endParaRPr lang="en-US" dirty="0"/>
          </a:p>
        </p:txBody>
      </p:sp>
      <p:sp>
        <p:nvSpPr>
          <p:cNvPr id="4" name="Footer Placeholder 3"/>
          <p:cNvSpPr>
            <a:spLocks noGrp="1"/>
          </p:cNvSpPr>
          <p:nvPr>
            <p:ph type="ftr" sz="quarter" idx="11"/>
          </p:nvPr>
        </p:nvSpPr>
        <p:spPr/>
        <p:txBody>
          <a:bodyPr/>
          <a:lstStyle/>
          <a:p>
            <a:r>
              <a:rPr lang="en-US"/>
              <a:t>PRESENTATION TITLE</a:t>
            </a:r>
            <a:endParaRPr lang="en-US" dirty="0"/>
          </a:p>
        </p:txBody>
      </p:sp>
      <p:sp>
        <p:nvSpPr>
          <p:cNvPr id="5" name="Slide Number Placeholder 4"/>
          <p:cNvSpPr>
            <a:spLocks noGrp="1"/>
          </p:cNvSpPr>
          <p:nvPr>
            <p:ph type="sldNum" sz="quarter" idx="12"/>
          </p:nvPr>
        </p:nvSpPr>
        <p:spPr/>
        <p:txBody>
          <a:bodyPr/>
          <a:lstStyle/>
          <a:p>
            <a:fld id="{5E0C3BBE-9543-48E5-A6E1-C646F9A01966}" type="slidenum">
              <a:rPr lang="en-ID" smtClean="0"/>
              <a:pPr/>
              <a:t>‹#›</a:t>
            </a:fld>
            <a:endParaRPr lang="en-ID" dirty="0"/>
          </a:p>
        </p:txBody>
      </p:sp>
    </p:spTree>
    <p:extLst>
      <p:ext uri="{BB962C8B-B14F-4D97-AF65-F5344CB8AC3E}">
        <p14:creationId xmlns:p14="http://schemas.microsoft.com/office/powerpoint/2010/main" val="3321425704"/>
      </p:ext>
    </p:extLst>
  </p:cSld>
  <p:clrMapOvr>
    <a:masterClrMapping/>
  </p:clrMapOvr>
  <p:hf hdr="0" dt="0"/>
</p:sldLayout>
</file>

<file path=ppt/slideLayouts/slideLayout86.xml><?xml version="1.0" encoding="utf-8"?>
<p:sldLayout xmlns:a="http://schemas.openxmlformats.org/drawingml/2006/main" xmlns:r="http://schemas.openxmlformats.org/officeDocument/2006/relationships" xmlns:p="http://schemas.openxmlformats.org/presentationml/2006/main" type="vertTx" preserve="1">
  <p:cSld name="1_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E80C50CD-E178-4744-9B35-B2F624D6C5E9}" type="datetimeFigureOut">
              <a:rPr lang="en-US" smtClean="0"/>
              <a:t>9/2/2025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2629407723"/>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type="vertTitleAndTx" preserve="1">
  <p:cSld name="1_Vertical Title and Text">
    <p:spTree>
      <p:nvGrpSpPr>
        <p:cNvPr id="1" name=""/>
        <p:cNvGrpSpPr/>
        <p:nvPr/>
      </p:nvGrpSpPr>
      <p:grpSpPr>
        <a:xfrm>
          <a:off x="0" y="0"/>
          <a:ext cx="0" cy="0"/>
          <a:chOff x="0" y="0"/>
          <a:chExt cx="0" cy="0"/>
        </a:xfrm>
      </p:grpSpPr>
      <p:pic>
        <p:nvPicPr>
          <p:cNvPr id="9" name="Picture 8" descr="C1-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GB"/>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E80C50CD-E178-4744-9B35-B2F624D6C5E9}" type="datetimeFigureOut">
              <a:rPr lang="en-US" smtClean="0"/>
              <a:t>9/2/2025</a:t>
            </a:fld>
            <a:endParaRPr lang="en-US"/>
          </a:p>
        </p:txBody>
      </p:sp>
      <p:sp>
        <p:nvSpPr>
          <p:cNvPr id="5" name="Footer Placeholder 4"/>
          <p:cNvSpPr>
            <a:spLocks noGrp="1"/>
          </p:cNvSpPr>
          <p:nvPr>
            <p:ph type="ftr" sz="quarter" idx="11"/>
          </p:nvPr>
        </p:nvSpPr>
        <p:spPr>
          <a:xfrm>
            <a:off x="685800" y="381000"/>
            <a:ext cx="6991492" cy="365125"/>
          </a:xfrm>
        </p:spPr>
        <p:txBody>
          <a:bodyPr/>
          <a:lstStyle/>
          <a:p>
            <a:endParaRPr lang="en-US"/>
          </a:p>
        </p:txBody>
      </p:sp>
      <p:sp>
        <p:nvSpPr>
          <p:cNvPr id="6" name="Slide Number Placeholder 5"/>
          <p:cNvSpPr>
            <a:spLocks noGrp="1"/>
          </p:cNvSpPr>
          <p:nvPr>
            <p:ph type="sldNum" sz="quarter" idx="12"/>
          </p:nvPr>
        </p:nvSpPr>
        <p:spPr>
          <a:xfrm>
            <a:off x="10862452" y="381000"/>
            <a:ext cx="643748" cy="365125"/>
          </a:xfrm>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1524698445"/>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pic>
        <p:nvPicPr>
          <p:cNvPr id="8" name="Picture 7" descr="C1-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GB"/>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E80C50CD-E178-4744-9B35-B2F624D6C5E9}" type="datetimeFigureOut">
              <a:rPr lang="en-US" smtClean="0"/>
              <a:t>9/2/2025</a:t>
            </a:fld>
            <a:endParaRPr lang="en-US"/>
          </a:p>
        </p:txBody>
      </p:sp>
      <p:sp>
        <p:nvSpPr>
          <p:cNvPr id="5" name="Footer Placeholder 4"/>
          <p:cNvSpPr>
            <a:spLocks noGrp="1"/>
          </p:cNvSpPr>
          <p:nvPr>
            <p:ph type="ftr" sz="quarter" idx="11"/>
          </p:nvPr>
        </p:nvSpPr>
        <p:spPr>
          <a:xfrm>
            <a:off x="1371600" y="4323845"/>
            <a:ext cx="6400800" cy="365125"/>
          </a:xfrm>
        </p:spPr>
        <p:txBody>
          <a:bodyPr/>
          <a:lstStyle/>
          <a:p>
            <a:endParaRPr lang="en-US"/>
          </a:p>
        </p:txBody>
      </p:sp>
      <p:sp>
        <p:nvSpPr>
          <p:cNvPr id="6" name="Slide Number Placeholder 5"/>
          <p:cNvSpPr>
            <a:spLocks noGrp="1"/>
          </p:cNvSpPr>
          <p:nvPr>
            <p:ph type="sldNum" sz="quarter" idx="12"/>
          </p:nvPr>
        </p:nvSpPr>
        <p:spPr>
          <a:xfrm>
            <a:off x="8077200" y="1430866"/>
            <a:ext cx="2743200" cy="365125"/>
          </a:xfrm>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3811825505"/>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obj" preserve="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E80C50CD-E178-4744-9B35-B2F624D6C5E9}" type="datetimeFigureOut">
              <a:rPr lang="en-US" smtClean="0"/>
              <a:t>9/2/2025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31438072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ummary S04V1">
    <p:spTree>
      <p:nvGrpSpPr>
        <p:cNvPr id="1" name=""/>
        <p:cNvGrpSpPr/>
        <p:nvPr/>
      </p:nvGrpSpPr>
      <p:grpSpPr>
        <a:xfrm>
          <a:off x="0" y="0"/>
          <a:ext cx="0" cy="0"/>
          <a:chOff x="0" y="0"/>
          <a:chExt cx="0" cy="0"/>
        </a:xfrm>
      </p:grpSpPr>
      <p:sp>
        <p:nvSpPr>
          <p:cNvPr id="11" name="Slide Number Placeholder 5">
            <a:extLst>
              <a:ext uri="{FF2B5EF4-FFF2-40B4-BE49-F238E27FC236}">
                <a16:creationId xmlns:a16="http://schemas.microsoft.com/office/drawing/2014/main" id="{752E3F75-A181-1CEF-4892-A00A828F0DEC}"/>
              </a:ext>
            </a:extLst>
          </p:cNvPr>
          <p:cNvSpPr>
            <a:spLocks noGrp="1"/>
          </p:cNvSpPr>
          <p:nvPr>
            <p:ph type="sldNum" sz="quarter" idx="4"/>
          </p:nvPr>
        </p:nvSpPr>
        <p:spPr>
          <a:xfrm>
            <a:off x="11058525" y="6409951"/>
            <a:ext cx="546100" cy="273799"/>
          </a:xfrm>
          <a:prstGeom prst="rect">
            <a:avLst/>
          </a:prstGeom>
        </p:spPr>
        <p:txBody>
          <a:bodyPr vert="horz" lIns="91440" tIns="45720" rIns="91440" bIns="45720" rtlCol="0" anchor="b"/>
          <a:lstStyle>
            <a:lvl1pPr algn="r">
              <a:defRPr sz="1200">
                <a:solidFill>
                  <a:schemeClr val="tx1"/>
                </a:solidFill>
                <a:latin typeface="+mn-lt"/>
              </a:defRPr>
            </a:lvl1pPr>
          </a:lstStyle>
          <a:p>
            <a:fld id="{5E0C3BBE-9543-48E5-A6E1-C646F9A01966}" type="slidenum">
              <a:rPr lang="en-ID" smtClean="0"/>
              <a:pPr/>
              <a:t>‹#›</a:t>
            </a:fld>
            <a:endParaRPr lang="en-ID" dirty="0"/>
          </a:p>
        </p:txBody>
      </p:sp>
      <p:sp>
        <p:nvSpPr>
          <p:cNvPr id="21" name="Footer Placeholder 4">
            <a:extLst>
              <a:ext uri="{FF2B5EF4-FFF2-40B4-BE49-F238E27FC236}">
                <a16:creationId xmlns:a16="http://schemas.microsoft.com/office/drawing/2014/main" id="{FC465D62-3382-034B-3BC4-9FA6DDBCBF3D}"/>
              </a:ext>
            </a:extLst>
          </p:cNvPr>
          <p:cNvSpPr>
            <a:spLocks noGrp="1"/>
          </p:cNvSpPr>
          <p:nvPr>
            <p:ph type="ftr" sz="quarter" idx="3"/>
          </p:nvPr>
        </p:nvSpPr>
        <p:spPr>
          <a:xfrm>
            <a:off x="584200" y="6364288"/>
            <a:ext cx="5511800" cy="365125"/>
          </a:xfrm>
          <a:prstGeom prst="rect">
            <a:avLst/>
          </a:prstGeom>
        </p:spPr>
        <p:txBody>
          <a:bodyPr vert="horz" lIns="91440" tIns="45720" rIns="91440" bIns="45720" rtlCol="0" anchor="ctr"/>
          <a:lstStyle>
            <a:lvl1pPr algn="l">
              <a:defRPr lang="en-GB" sz="1200">
                <a:solidFill>
                  <a:schemeClr val="tx1"/>
                </a:solidFill>
              </a:defRPr>
            </a:lvl1pPr>
          </a:lstStyle>
          <a:p>
            <a:r>
              <a:rPr lang="en-US"/>
              <a:t>PRESENTATION TITLE</a:t>
            </a:r>
            <a:endParaRPr lang="en-US" dirty="0"/>
          </a:p>
        </p:txBody>
      </p:sp>
      <p:sp>
        <p:nvSpPr>
          <p:cNvPr id="27" name="Text Placeholder 16">
            <a:extLst>
              <a:ext uri="{FF2B5EF4-FFF2-40B4-BE49-F238E27FC236}">
                <a16:creationId xmlns:a16="http://schemas.microsoft.com/office/drawing/2014/main" id="{0FFB1B8D-7AAD-0B62-F76D-6964122D4631}"/>
              </a:ext>
            </a:extLst>
          </p:cNvPr>
          <p:cNvSpPr>
            <a:spLocks noGrp="1"/>
          </p:cNvSpPr>
          <p:nvPr>
            <p:ph type="body" sz="quarter" idx="41" hasCustomPrompt="1"/>
          </p:nvPr>
        </p:nvSpPr>
        <p:spPr>
          <a:xfrm>
            <a:off x="4250544" y="2164935"/>
            <a:ext cx="64295" cy="474980"/>
          </a:xfrm>
          <a:custGeom>
            <a:avLst/>
            <a:gdLst>
              <a:gd name="connsiteX0" fmla="*/ 0 w 64295"/>
              <a:gd name="connsiteY0" fmla="*/ 0 h 474980"/>
              <a:gd name="connsiteX1" fmla="*/ 64295 w 64295"/>
              <a:gd name="connsiteY1" fmla="*/ 0 h 474980"/>
              <a:gd name="connsiteX2" fmla="*/ 64295 w 64295"/>
              <a:gd name="connsiteY2" fmla="*/ 474980 h 474980"/>
              <a:gd name="connsiteX3" fmla="*/ 0 w 64295"/>
              <a:gd name="connsiteY3" fmla="*/ 474980 h 474980"/>
            </a:gdLst>
            <a:ahLst/>
            <a:cxnLst>
              <a:cxn ang="0">
                <a:pos x="connsiteX0" y="connsiteY0"/>
              </a:cxn>
              <a:cxn ang="0">
                <a:pos x="connsiteX1" y="connsiteY1"/>
              </a:cxn>
              <a:cxn ang="0">
                <a:pos x="connsiteX2" y="connsiteY2"/>
              </a:cxn>
              <a:cxn ang="0">
                <a:pos x="connsiteX3" y="connsiteY3"/>
              </a:cxn>
            </a:cxnLst>
            <a:rect l="l" t="t" r="r" b="b"/>
            <a:pathLst>
              <a:path w="64295" h="474980">
                <a:moveTo>
                  <a:pt x="0" y="0"/>
                </a:moveTo>
                <a:lnTo>
                  <a:pt x="64295" y="0"/>
                </a:lnTo>
                <a:lnTo>
                  <a:pt x="64295" y="474980"/>
                </a:lnTo>
                <a:lnTo>
                  <a:pt x="0" y="474980"/>
                </a:lnTo>
                <a:close/>
              </a:path>
            </a:pathLst>
          </a:custGeom>
          <a:solidFill>
            <a:schemeClr val="accent2"/>
          </a:solidFill>
        </p:spPr>
        <p:txBody>
          <a:bodyPr wrap="square" tIns="0" bIns="0" anchor="ctr">
            <a:noAutofit/>
          </a:bodyPr>
          <a:lstStyle>
            <a:lvl1pPr marL="0" indent="0">
              <a:buNone/>
              <a:defRPr sz="1000" b="1">
                <a:solidFill>
                  <a:schemeClr val="accent4">
                    <a:alpha val="0"/>
                  </a:schemeClr>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a:t>
            </a:r>
            <a:endParaRPr lang="en-ID" dirty="0"/>
          </a:p>
        </p:txBody>
      </p:sp>
      <p:sp>
        <p:nvSpPr>
          <p:cNvPr id="28" name="Text Placeholder 29">
            <a:extLst>
              <a:ext uri="{FF2B5EF4-FFF2-40B4-BE49-F238E27FC236}">
                <a16:creationId xmlns:a16="http://schemas.microsoft.com/office/drawing/2014/main" id="{C8B15BD3-2A3F-B505-D2C1-0332B340314E}"/>
              </a:ext>
            </a:extLst>
          </p:cNvPr>
          <p:cNvSpPr>
            <a:spLocks noGrp="1"/>
          </p:cNvSpPr>
          <p:nvPr>
            <p:ph type="body" sz="quarter" idx="42"/>
          </p:nvPr>
        </p:nvSpPr>
        <p:spPr>
          <a:xfrm>
            <a:off x="4397779" y="2098895"/>
            <a:ext cx="7206846" cy="607060"/>
          </a:xfrm>
          <a:prstGeom prst="rect">
            <a:avLst/>
          </a:prstGeom>
        </p:spPr>
        <p:txBody>
          <a:bodyPr tIns="0" bIns="0" anchor="ctr">
            <a:noAutofit/>
          </a:bodyPr>
          <a:lstStyle>
            <a:lvl1pPr marL="0" indent="0">
              <a:buNone/>
              <a:defRPr sz="1800" b="1">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
        <p:nvSpPr>
          <p:cNvPr id="37" name="Rectangle 36">
            <a:extLst>
              <a:ext uri="{FF2B5EF4-FFF2-40B4-BE49-F238E27FC236}">
                <a16:creationId xmlns:a16="http://schemas.microsoft.com/office/drawing/2014/main" id="{EB6055E9-E6F7-641B-80FB-0B939D173EF4}"/>
              </a:ext>
            </a:extLst>
          </p:cNvPr>
          <p:cNvSpPr/>
          <p:nvPr userDrawn="1"/>
        </p:nvSpPr>
        <p:spPr>
          <a:xfrm>
            <a:off x="4079876" y="593363"/>
            <a:ext cx="8112124" cy="130211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38" name="Title 1">
            <a:extLst>
              <a:ext uri="{FF2B5EF4-FFF2-40B4-BE49-F238E27FC236}">
                <a16:creationId xmlns:a16="http://schemas.microsoft.com/office/drawing/2014/main" id="{A830DC25-802B-19A0-E4B3-1D633449CFAA}"/>
              </a:ext>
            </a:extLst>
          </p:cNvPr>
          <p:cNvSpPr>
            <a:spLocks noGrp="1"/>
          </p:cNvSpPr>
          <p:nvPr>
            <p:ph type="title" hasCustomPrompt="1"/>
          </p:nvPr>
        </p:nvSpPr>
        <p:spPr>
          <a:xfrm>
            <a:off x="4397779" y="696887"/>
            <a:ext cx="7206841" cy="1095064"/>
          </a:xfrm>
        </p:spPr>
        <p:txBody>
          <a:bodyPr anchor="ctr">
            <a:noAutofit/>
          </a:bodyPr>
          <a:lstStyle>
            <a:lvl1pPr>
              <a:defRPr>
                <a:solidFill>
                  <a:srgbClr val="FFFFFF"/>
                </a:solidFill>
              </a:defRPr>
            </a:lvl1pPr>
          </a:lstStyle>
          <a:p>
            <a:r>
              <a:rPr lang="en-US" dirty="0"/>
              <a:t>Click to edit Master text</a:t>
            </a:r>
            <a:endParaRPr lang="en-ID" dirty="0"/>
          </a:p>
        </p:txBody>
      </p:sp>
      <p:cxnSp>
        <p:nvCxnSpPr>
          <p:cNvPr id="39" name="Straight Connector 38">
            <a:extLst>
              <a:ext uri="{FF2B5EF4-FFF2-40B4-BE49-F238E27FC236}">
                <a16:creationId xmlns:a16="http://schemas.microsoft.com/office/drawing/2014/main" id="{0990EA30-774B-C58A-0F2E-BA47E1EB0D86}"/>
              </a:ext>
            </a:extLst>
          </p:cNvPr>
          <p:cNvCxnSpPr>
            <a:cxnSpLocks/>
          </p:cNvCxnSpPr>
          <p:nvPr userDrawn="1"/>
        </p:nvCxnSpPr>
        <p:spPr>
          <a:xfrm>
            <a:off x="4253711" y="696887"/>
            <a:ext cx="0" cy="1095064"/>
          </a:xfrm>
          <a:prstGeom prst="line">
            <a:avLst/>
          </a:prstGeom>
          <a:ln w="31750">
            <a:solidFill>
              <a:schemeClr val="accent2"/>
            </a:solidFill>
          </a:ln>
        </p:spPr>
        <p:style>
          <a:lnRef idx="1">
            <a:schemeClr val="accent1"/>
          </a:lnRef>
          <a:fillRef idx="0">
            <a:schemeClr val="accent1"/>
          </a:fillRef>
          <a:effectRef idx="0">
            <a:schemeClr val="accent1"/>
          </a:effectRef>
          <a:fontRef idx="minor">
            <a:schemeClr val="tx1"/>
          </a:fontRef>
        </p:style>
      </p:cxnSp>
      <p:sp>
        <p:nvSpPr>
          <p:cNvPr id="42" name="Text Placeholder 16">
            <a:extLst>
              <a:ext uri="{FF2B5EF4-FFF2-40B4-BE49-F238E27FC236}">
                <a16:creationId xmlns:a16="http://schemas.microsoft.com/office/drawing/2014/main" id="{639F1C6C-BB59-58E7-1E81-91812893CE70}"/>
              </a:ext>
            </a:extLst>
          </p:cNvPr>
          <p:cNvSpPr>
            <a:spLocks noGrp="1"/>
          </p:cNvSpPr>
          <p:nvPr>
            <p:ph type="body" sz="quarter" idx="43" hasCustomPrompt="1"/>
          </p:nvPr>
        </p:nvSpPr>
        <p:spPr>
          <a:xfrm>
            <a:off x="4250544" y="2995503"/>
            <a:ext cx="64295" cy="474980"/>
          </a:xfrm>
          <a:custGeom>
            <a:avLst/>
            <a:gdLst>
              <a:gd name="connsiteX0" fmla="*/ 0 w 64295"/>
              <a:gd name="connsiteY0" fmla="*/ 0 h 474980"/>
              <a:gd name="connsiteX1" fmla="*/ 64295 w 64295"/>
              <a:gd name="connsiteY1" fmla="*/ 0 h 474980"/>
              <a:gd name="connsiteX2" fmla="*/ 64295 w 64295"/>
              <a:gd name="connsiteY2" fmla="*/ 474980 h 474980"/>
              <a:gd name="connsiteX3" fmla="*/ 0 w 64295"/>
              <a:gd name="connsiteY3" fmla="*/ 474980 h 474980"/>
            </a:gdLst>
            <a:ahLst/>
            <a:cxnLst>
              <a:cxn ang="0">
                <a:pos x="connsiteX0" y="connsiteY0"/>
              </a:cxn>
              <a:cxn ang="0">
                <a:pos x="connsiteX1" y="connsiteY1"/>
              </a:cxn>
              <a:cxn ang="0">
                <a:pos x="connsiteX2" y="connsiteY2"/>
              </a:cxn>
              <a:cxn ang="0">
                <a:pos x="connsiteX3" y="connsiteY3"/>
              </a:cxn>
            </a:cxnLst>
            <a:rect l="l" t="t" r="r" b="b"/>
            <a:pathLst>
              <a:path w="64295" h="474980">
                <a:moveTo>
                  <a:pt x="0" y="0"/>
                </a:moveTo>
                <a:lnTo>
                  <a:pt x="64295" y="0"/>
                </a:lnTo>
                <a:lnTo>
                  <a:pt x="64295" y="474980"/>
                </a:lnTo>
                <a:lnTo>
                  <a:pt x="0" y="474980"/>
                </a:lnTo>
                <a:close/>
              </a:path>
            </a:pathLst>
          </a:custGeom>
          <a:solidFill>
            <a:schemeClr val="accent2"/>
          </a:solidFill>
        </p:spPr>
        <p:txBody>
          <a:bodyPr wrap="square" tIns="0" bIns="0" anchor="ctr">
            <a:noAutofit/>
          </a:bodyPr>
          <a:lstStyle>
            <a:lvl1pPr marL="0" indent="0">
              <a:buNone/>
              <a:defRPr sz="1000" b="1">
                <a:solidFill>
                  <a:schemeClr val="accent4">
                    <a:alpha val="0"/>
                  </a:schemeClr>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a:t>
            </a:r>
            <a:endParaRPr lang="en-ID" dirty="0"/>
          </a:p>
        </p:txBody>
      </p:sp>
      <p:sp>
        <p:nvSpPr>
          <p:cNvPr id="43" name="Text Placeholder 29">
            <a:extLst>
              <a:ext uri="{FF2B5EF4-FFF2-40B4-BE49-F238E27FC236}">
                <a16:creationId xmlns:a16="http://schemas.microsoft.com/office/drawing/2014/main" id="{2527CCD0-482E-202A-43B0-D766A243E650}"/>
              </a:ext>
            </a:extLst>
          </p:cNvPr>
          <p:cNvSpPr>
            <a:spLocks noGrp="1"/>
          </p:cNvSpPr>
          <p:nvPr>
            <p:ph type="body" sz="quarter" idx="44"/>
          </p:nvPr>
        </p:nvSpPr>
        <p:spPr>
          <a:xfrm>
            <a:off x="4397779" y="2929463"/>
            <a:ext cx="7206846" cy="607060"/>
          </a:xfrm>
          <a:prstGeom prst="rect">
            <a:avLst/>
          </a:prstGeom>
        </p:spPr>
        <p:txBody>
          <a:bodyPr tIns="0" bIns="0" anchor="ctr">
            <a:noAutofit/>
          </a:bodyPr>
          <a:lstStyle>
            <a:lvl1pPr marL="0" indent="0">
              <a:buNone/>
              <a:defRPr sz="1800" b="1">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
        <p:nvSpPr>
          <p:cNvPr id="44" name="Text Placeholder 16">
            <a:extLst>
              <a:ext uri="{FF2B5EF4-FFF2-40B4-BE49-F238E27FC236}">
                <a16:creationId xmlns:a16="http://schemas.microsoft.com/office/drawing/2014/main" id="{74587298-4FAA-6464-EA9C-B59BE403C60E}"/>
              </a:ext>
            </a:extLst>
          </p:cNvPr>
          <p:cNvSpPr>
            <a:spLocks noGrp="1"/>
          </p:cNvSpPr>
          <p:nvPr>
            <p:ph type="body" sz="quarter" idx="45" hasCustomPrompt="1"/>
          </p:nvPr>
        </p:nvSpPr>
        <p:spPr>
          <a:xfrm>
            <a:off x="4250544" y="3826071"/>
            <a:ext cx="64295" cy="474980"/>
          </a:xfrm>
          <a:custGeom>
            <a:avLst/>
            <a:gdLst>
              <a:gd name="connsiteX0" fmla="*/ 0 w 64295"/>
              <a:gd name="connsiteY0" fmla="*/ 0 h 474980"/>
              <a:gd name="connsiteX1" fmla="*/ 64295 w 64295"/>
              <a:gd name="connsiteY1" fmla="*/ 0 h 474980"/>
              <a:gd name="connsiteX2" fmla="*/ 64295 w 64295"/>
              <a:gd name="connsiteY2" fmla="*/ 474980 h 474980"/>
              <a:gd name="connsiteX3" fmla="*/ 0 w 64295"/>
              <a:gd name="connsiteY3" fmla="*/ 474980 h 474980"/>
            </a:gdLst>
            <a:ahLst/>
            <a:cxnLst>
              <a:cxn ang="0">
                <a:pos x="connsiteX0" y="connsiteY0"/>
              </a:cxn>
              <a:cxn ang="0">
                <a:pos x="connsiteX1" y="connsiteY1"/>
              </a:cxn>
              <a:cxn ang="0">
                <a:pos x="connsiteX2" y="connsiteY2"/>
              </a:cxn>
              <a:cxn ang="0">
                <a:pos x="connsiteX3" y="connsiteY3"/>
              </a:cxn>
            </a:cxnLst>
            <a:rect l="l" t="t" r="r" b="b"/>
            <a:pathLst>
              <a:path w="64295" h="474980">
                <a:moveTo>
                  <a:pt x="0" y="0"/>
                </a:moveTo>
                <a:lnTo>
                  <a:pt x="64295" y="0"/>
                </a:lnTo>
                <a:lnTo>
                  <a:pt x="64295" y="474980"/>
                </a:lnTo>
                <a:lnTo>
                  <a:pt x="0" y="474980"/>
                </a:lnTo>
                <a:close/>
              </a:path>
            </a:pathLst>
          </a:custGeom>
          <a:solidFill>
            <a:schemeClr val="accent2"/>
          </a:solidFill>
        </p:spPr>
        <p:txBody>
          <a:bodyPr wrap="square" tIns="0" bIns="0" anchor="ctr">
            <a:noAutofit/>
          </a:bodyPr>
          <a:lstStyle>
            <a:lvl1pPr marL="0" indent="0">
              <a:buNone/>
              <a:defRPr sz="1000" b="1">
                <a:solidFill>
                  <a:schemeClr val="accent4">
                    <a:alpha val="0"/>
                  </a:schemeClr>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a:t>
            </a:r>
            <a:endParaRPr lang="en-ID" dirty="0"/>
          </a:p>
        </p:txBody>
      </p:sp>
      <p:sp>
        <p:nvSpPr>
          <p:cNvPr id="45" name="Text Placeholder 29">
            <a:extLst>
              <a:ext uri="{FF2B5EF4-FFF2-40B4-BE49-F238E27FC236}">
                <a16:creationId xmlns:a16="http://schemas.microsoft.com/office/drawing/2014/main" id="{81B86203-E913-D3E3-6642-EF37EB507949}"/>
              </a:ext>
            </a:extLst>
          </p:cNvPr>
          <p:cNvSpPr>
            <a:spLocks noGrp="1"/>
          </p:cNvSpPr>
          <p:nvPr>
            <p:ph type="body" sz="quarter" idx="46"/>
          </p:nvPr>
        </p:nvSpPr>
        <p:spPr>
          <a:xfrm>
            <a:off x="4397779" y="3760031"/>
            <a:ext cx="7206846" cy="607060"/>
          </a:xfrm>
          <a:prstGeom prst="rect">
            <a:avLst/>
          </a:prstGeom>
        </p:spPr>
        <p:txBody>
          <a:bodyPr tIns="0" bIns="0" anchor="ctr">
            <a:noAutofit/>
          </a:bodyPr>
          <a:lstStyle>
            <a:lvl1pPr marL="0" indent="0">
              <a:buNone/>
              <a:defRPr sz="1800" b="1">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
        <p:nvSpPr>
          <p:cNvPr id="46" name="Text Placeholder 16">
            <a:extLst>
              <a:ext uri="{FF2B5EF4-FFF2-40B4-BE49-F238E27FC236}">
                <a16:creationId xmlns:a16="http://schemas.microsoft.com/office/drawing/2014/main" id="{E15B20AD-6668-A82D-9445-5A496E722FCD}"/>
              </a:ext>
            </a:extLst>
          </p:cNvPr>
          <p:cNvSpPr>
            <a:spLocks noGrp="1"/>
          </p:cNvSpPr>
          <p:nvPr>
            <p:ph type="body" sz="quarter" idx="47" hasCustomPrompt="1"/>
          </p:nvPr>
        </p:nvSpPr>
        <p:spPr>
          <a:xfrm>
            <a:off x="4250544" y="4656639"/>
            <a:ext cx="64295" cy="474980"/>
          </a:xfrm>
          <a:custGeom>
            <a:avLst/>
            <a:gdLst>
              <a:gd name="connsiteX0" fmla="*/ 0 w 64295"/>
              <a:gd name="connsiteY0" fmla="*/ 0 h 474980"/>
              <a:gd name="connsiteX1" fmla="*/ 64295 w 64295"/>
              <a:gd name="connsiteY1" fmla="*/ 0 h 474980"/>
              <a:gd name="connsiteX2" fmla="*/ 64295 w 64295"/>
              <a:gd name="connsiteY2" fmla="*/ 474980 h 474980"/>
              <a:gd name="connsiteX3" fmla="*/ 0 w 64295"/>
              <a:gd name="connsiteY3" fmla="*/ 474980 h 474980"/>
            </a:gdLst>
            <a:ahLst/>
            <a:cxnLst>
              <a:cxn ang="0">
                <a:pos x="connsiteX0" y="connsiteY0"/>
              </a:cxn>
              <a:cxn ang="0">
                <a:pos x="connsiteX1" y="connsiteY1"/>
              </a:cxn>
              <a:cxn ang="0">
                <a:pos x="connsiteX2" y="connsiteY2"/>
              </a:cxn>
              <a:cxn ang="0">
                <a:pos x="connsiteX3" y="connsiteY3"/>
              </a:cxn>
            </a:cxnLst>
            <a:rect l="l" t="t" r="r" b="b"/>
            <a:pathLst>
              <a:path w="64295" h="474980">
                <a:moveTo>
                  <a:pt x="0" y="0"/>
                </a:moveTo>
                <a:lnTo>
                  <a:pt x="64295" y="0"/>
                </a:lnTo>
                <a:lnTo>
                  <a:pt x="64295" y="474980"/>
                </a:lnTo>
                <a:lnTo>
                  <a:pt x="0" y="474980"/>
                </a:lnTo>
                <a:close/>
              </a:path>
            </a:pathLst>
          </a:custGeom>
          <a:solidFill>
            <a:schemeClr val="accent2"/>
          </a:solidFill>
        </p:spPr>
        <p:txBody>
          <a:bodyPr wrap="square" tIns="0" bIns="0" anchor="ctr">
            <a:noAutofit/>
          </a:bodyPr>
          <a:lstStyle>
            <a:lvl1pPr marL="0" indent="0">
              <a:buNone/>
              <a:defRPr sz="1000" b="1">
                <a:solidFill>
                  <a:schemeClr val="accent4">
                    <a:alpha val="0"/>
                  </a:schemeClr>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a:t>
            </a:r>
            <a:endParaRPr lang="en-ID" dirty="0"/>
          </a:p>
        </p:txBody>
      </p:sp>
      <p:sp>
        <p:nvSpPr>
          <p:cNvPr id="47" name="Text Placeholder 29">
            <a:extLst>
              <a:ext uri="{FF2B5EF4-FFF2-40B4-BE49-F238E27FC236}">
                <a16:creationId xmlns:a16="http://schemas.microsoft.com/office/drawing/2014/main" id="{D66A7128-1B7C-EA25-B14F-427F785C99E9}"/>
              </a:ext>
            </a:extLst>
          </p:cNvPr>
          <p:cNvSpPr>
            <a:spLocks noGrp="1"/>
          </p:cNvSpPr>
          <p:nvPr>
            <p:ph type="body" sz="quarter" idx="48"/>
          </p:nvPr>
        </p:nvSpPr>
        <p:spPr>
          <a:xfrm>
            <a:off x="4397779" y="4590599"/>
            <a:ext cx="7206846" cy="607060"/>
          </a:xfrm>
          <a:prstGeom prst="rect">
            <a:avLst/>
          </a:prstGeom>
        </p:spPr>
        <p:txBody>
          <a:bodyPr tIns="0" bIns="0" anchor="ctr">
            <a:noAutofit/>
          </a:bodyPr>
          <a:lstStyle>
            <a:lvl1pPr marL="0" indent="0">
              <a:buNone/>
              <a:defRPr sz="1800" b="1">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
        <p:nvSpPr>
          <p:cNvPr id="48" name="Text Placeholder 16">
            <a:extLst>
              <a:ext uri="{FF2B5EF4-FFF2-40B4-BE49-F238E27FC236}">
                <a16:creationId xmlns:a16="http://schemas.microsoft.com/office/drawing/2014/main" id="{2DC4498E-5031-CDF7-F1A6-A4EF750AEAA2}"/>
              </a:ext>
            </a:extLst>
          </p:cNvPr>
          <p:cNvSpPr>
            <a:spLocks noGrp="1"/>
          </p:cNvSpPr>
          <p:nvPr>
            <p:ph type="body" sz="quarter" idx="49" hasCustomPrompt="1"/>
          </p:nvPr>
        </p:nvSpPr>
        <p:spPr>
          <a:xfrm>
            <a:off x="4250544" y="5487207"/>
            <a:ext cx="64295" cy="474980"/>
          </a:xfrm>
          <a:custGeom>
            <a:avLst/>
            <a:gdLst>
              <a:gd name="connsiteX0" fmla="*/ 0 w 64295"/>
              <a:gd name="connsiteY0" fmla="*/ 0 h 474980"/>
              <a:gd name="connsiteX1" fmla="*/ 64295 w 64295"/>
              <a:gd name="connsiteY1" fmla="*/ 0 h 474980"/>
              <a:gd name="connsiteX2" fmla="*/ 64295 w 64295"/>
              <a:gd name="connsiteY2" fmla="*/ 474980 h 474980"/>
              <a:gd name="connsiteX3" fmla="*/ 0 w 64295"/>
              <a:gd name="connsiteY3" fmla="*/ 474980 h 474980"/>
            </a:gdLst>
            <a:ahLst/>
            <a:cxnLst>
              <a:cxn ang="0">
                <a:pos x="connsiteX0" y="connsiteY0"/>
              </a:cxn>
              <a:cxn ang="0">
                <a:pos x="connsiteX1" y="connsiteY1"/>
              </a:cxn>
              <a:cxn ang="0">
                <a:pos x="connsiteX2" y="connsiteY2"/>
              </a:cxn>
              <a:cxn ang="0">
                <a:pos x="connsiteX3" y="connsiteY3"/>
              </a:cxn>
            </a:cxnLst>
            <a:rect l="l" t="t" r="r" b="b"/>
            <a:pathLst>
              <a:path w="64295" h="474980">
                <a:moveTo>
                  <a:pt x="0" y="0"/>
                </a:moveTo>
                <a:lnTo>
                  <a:pt x="64295" y="0"/>
                </a:lnTo>
                <a:lnTo>
                  <a:pt x="64295" y="474980"/>
                </a:lnTo>
                <a:lnTo>
                  <a:pt x="0" y="474980"/>
                </a:lnTo>
                <a:close/>
              </a:path>
            </a:pathLst>
          </a:custGeom>
          <a:solidFill>
            <a:schemeClr val="accent2"/>
          </a:solidFill>
        </p:spPr>
        <p:txBody>
          <a:bodyPr wrap="square" tIns="0" bIns="0" anchor="ctr">
            <a:noAutofit/>
          </a:bodyPr>
          <a:lstStyle>
            <a:lvl1pPr marL="0" indent="0">
              <a:buNone/>
              <a:defRPr sz="1000" b="1">
                <a:solidFill>
                  <a:schemeClr val="accent4">
                    <a:alpha val="0"/>
                  </a:schemeClr>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a:t>
            </a:r>
            <a:endParaRPr lang="en-ID" dirty="0"/>
          </a:p>
        </p:txBody>
      </p:sp>
      <p:sp>
        <p:nvSpPr>
          <p:cNvPr id="49" name="Text Placeholder 29">
            <a:extLst>
              <a:ext uri="{FF2B5EF4-FFF2-40B4-BE49-F238E27FC236}">
                <a16:creationId xmlns:a16="http://schemas.microsoft.com/office/drawing/2014/main" id="{CA641483-D5A7-E85B-23E4-88F7A9E459A2}"/>
              </a:ext>
            </a:extLst>
          </p:cNvPr>
          <p:cNvSpPr>
            <a:spLocks noGrp="1"/>
          </p:cNvSpPr>
          <p:nvPr>
            <p:ph type="body" sz="quarter" idx="50"/>
          </p:nvPr>
        </p:nvSpPr>
        <p:spPr>
          <a:xfrm>
            <a:off x="4397779" y="5421167"/>
            <a:ext cx="7206846" cy="607060"/>
          </a:xfrm>
          <a:prstGeom prst="rect">
            <a:avLst/>
          </a:prstGeom>
        </p:spPr>
        <p:txBody>
          <a:bodyPr tIns="0" bIns="0" anchor="ctr">
            <a:noAutofit/>
          </a:bodyPr>
          <a:lstStyle>
            <a:lvl1pPr marL="0" indent="0">
              <a:buNone/>
              <a:defRPr sz="1800" b="1">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
        <p:nvSpPr>
          <p:cNvPr id="51" name="Rectangle 50">
            <a:extLst>
              <a:ext uri="{FF2B5EF4-FFF2-40B4-BE49-F238E27FC236}">
                <a16:creationId xmlns:a16="http://schemas.microsoft.com/office/drawing/2014/main" id="{2CF29C0E-E389-C3AB-7738-A08CB4F74F41}"/>
              </a:ext>
            </a:extLst>
          </p:cNvPr>
          <p:cNvSpPr/>
          <p:nvPr userDrawn="1"/>
        </p:nvSpPr>
        <p:spPr>
          <a:xfrm>
            <a:off x="-1" y="584199"/>
            <a:ext cx="3663165" cy="5444027"/>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53" name="Picture Placeholder 11">
            <a:extLst>
              <a:ext uri="{FF2B5EF4-FFF2-40B4-BE49-F238E27FC236}">
                <a16:creationId xmlns:a16="http://schemas.microsoft.com/office/drawing/2014/main" id="{9B208A22-0813-6CAE-ECAB-29C5A41BE16F}"/>
              </a:ext>
            </a:extLst>
          </p:cNvPr>
          <p:cNvSpPr>
            <a:spLocks noGrp="1"/>
          </p:cNvSpPr>
          <p:nvPr>
            <p:ph type="pic" sz="quarter" idx="10"/>
          </p:nvPr>
        </p:nvSpPr>
        <p:spPr>
          <a:xfrm>
            <a:off x="-1" y="701649"/>
            <a:ext cx="3545689" cy="5209101"/>
          </a:xfrm>
          <a:prstGeom prst="rect">
            <a:avLst/>
          </a:prstGeom>
          <a:solidFill>
            <a:schemeClr val="accent2">
              <a:lumMod val="20000"/>
              <a:lumOff val="80000"/>
            </a:schemeClr>
          </a:solidFill>
        </p:spPr>
        <p:txBody>
          <a:bodyPr anchor="ctr">
            <a:normAutofit/>
          </a:bodyPr>
          <a:lstStyle>
            <a:lvl1pPr marL="0" indent="0" algn="ctr">
              <a:buNone/>
              <a:defRPr sz="1333">
                <a:solidFill>
                  <a:schemeClr val="tx1"/>
                </a:solidFill>
              </a:defRPr>
            </a:lvl1pPr>
          </a:lstStyle>
          <a:p>
            <a:endParaRPr lang="en-ID"/>
          </a:p>
        </p:txBody>
      </p:sp>
      <p:sp>
        <p:nvSpPr>
          <p:cNvPr id="54" name="Rectangle 53">
            <a:extLst>
              <a:ext uri="{FF2B5EF4-FFF2-40B4-BE49-F238E27FC236}">
                <a16:creationId xmlns:a16="http://schemas.microsoft.com/office/drawing/2014/main" id="{21DA9EEE-E688-859F-C090-FAA63706DA41}"/>
              </a:ext>
            </a:extLst>
          </p:cNvPr>
          <p:cNvSpPr/>
          <p:nvPr userDrawn="1"/>
        </p:nvSpPr>
        <p:spPr>
          <a:xfrm>
            <a:off x="3545689" y="2476501"/>
            <a:ext cx="117475" cy="1904998"/>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Tree>
    <p:extLst>
      <p:ext uri="{BB962C8B-B14F-4D97-AF65-F5344CB8AC3E}">
        <p14:creationId xmlns:p14="http://schemas.microsoft.com/office/powerpoint/2010/main" val="3915258174"/>
      </p:ext>
    </p:extLst>
  </p:cSld>
  <p:clrMapOvr>
    <a:masterClrMapping/>
  </p:clrMapOvr>
  <p:extLst>
    <p:ext uri="{DCECCB84-F9BA-43D5-87BE-67443E8EF086}">
      <p15:sldGuideLst xmlns:p15="http://schemas.microsoft.com/office/powerpoint/2012/main"/>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type="secHead" preserve="1">
  <p:cSld name="2_Section Header">
    <p:spTree>
      <p:nvGrpSpPr>
        <p:cNvPr id="1" name=""/>
        <p:cNvGrpSpPr/>
        <p:nvPr/>
      </p:nvGrpSpPr>
      <p:grpSpPr>
        <a:xfrm>
          <a:off x="0" y="0"/>
          <a:ext cx="0" cy="0"/>
          <a:chOff x="0" y="0"/>
          <a:chExt cx="0" cy="0"/>
        </a:xfrm>
      </p:grpSpPr>
      <p:pic>
        <p:nvPicPr>
          <p:cNvPr id="8" name="Picture 7" descr="C1-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GB"/>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E80C50CD-E178-4744-9B35-B2F624D6C5E9}" type="datetimeFigureOut">
              <a:rPr lang="en-US" smtClean="0"/>
              <a:t>9/2/2025</a:t>
            </a:fld>
            <a:endParaRPr lang="en-US"/>
          </a:p>
        </p:txBody>
      </p:sp>
      <p:sp>
        <p:nvSpPr>
          <p:cNvPr id="5" name="Footer Placeholder 4"/>
          <p:cNvSpPr>
            <a:spLocks noGrp="1"/>
          </p:cNvSpPr>
          <p:nvPr>
            <p:ph type="ftr" sz="quarter" idx="11"/>
          </p:nvPr>
        </p:nvSpPr>
        <p:spPr>
          <a:xfrm>
            <a:off x="685800" y="381001"/>
            <a:ext cx="6991492" cy="364065"/>
          </a:xfrm>
        </p:spPr>
        <p:txBody>
          <a:bodyPr/>
          <a:lstStyle/>
          <a:p>
            <a:endParaRPr lang="en-US"/>
          </a:p>
        </p:txBody>
      </p:sp>
      <p:sp>
        <p:nvSpPr>
          <p:cNvPr id="6" name="Slide Number Placeholder 5"/>
          <p:cNvSpPr>
            <a:spLocks noGrp="1"/>
          </p:cNvSpPr>
          <p:nvPr>
            <p:ph type="sldNum" sz="quarter" idx="12"/>
          </p:nvPr>
        </p:nvSpPr>
        <p:spPr>
          <a:xfrm>
            <a:off x="10862452" y="381000"/>
            <a:ext cx="643748" cy="365125"/>
          </a:xfrm>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4033711133"/>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twoObj" preserve="1">
  <p:cSld name="2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E80C50CD-E178-4744-9B35-B2F624D6C5E9}" type="datetimeFigureOut">
              <a:rPr lang="en-US" smtClean="0"/>
              <a:t>9/2/2025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964146865"/>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twoTxTwoObj" preserve="1">
  <p:cSld name="2_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GB"/>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89C235CF-BDA2-4E7E-8BBD-350479985E74}" type="datetimeFigureOut">
              <a:rPr lang="en-US" smtClean="0"/>
              <a:pPr/>
              <a:t>9/3/2025</a:t>
            </a:fld>
            <a:endParaRPr lang="en-US" dirty="0"/>
          </a:p>
        </p:txBody>
      </p:sp>
      <p:sp>
        <p:nvSpPr>
          <p:cNvPr id="8" name="Footer Placeholder 7"/>
          <p:cNvSpPr>
            <a:spLocks noGrp="1"/>
          </p:cNvSpPr>
          <p:nvPr>
            <p:ph type="ftr" sz="quarter" idx="11"/>
          </p:nvPr>
        </p:nvSpPr>
        <p:spPr/>
        <p:txBody>
          <a:bodyPr/>
          <a:lstStyle/>
          <a:p>
            <a:r>
              <a:rPr lang="en-US"/>
              <a:t>PRESENTATION TITLE</a:t>
            </a:r>
            <a:endParaRPr lang="en-US" dirty="0"/>
          </a:p>
        </p:txBody>
      </p:sp>
      <p:sp>
        <p:nvSpPr>
          <p:cNvPr id="9" name="Slide Number Placeholder 8"/>
          <p:cNvSpPr>
            <a:spLocks noGrp="1"/>
          </p:cNvSpPr>
          <p:nvPr>
            <p:ph type="sldNum" sz="quarter" idx="12"/>
          </p:nvPr>
        </p:nvSpPr>
        <p:spPr/>
        <p:txBody>
          <a:bodyPr/>
          <a:lstStyle/>
          <a:p>
            <a:fld id="{5E0C3BBE-9543-48E5-A6E1-C646F9A01966}" type="slidenum">
              <a:rPr lang="en-ID" smtClean="0"/>
              <a:pPr/>
              <a:t>‹#›</a:t>
            </a:fld>
            <a:endParaRPr lang="en-ID" dirty="0"/>
          </a:p>
        </p:txBody>
      </p:sp>
    </p:spTree>
    <p:extLst>
      <p:ext uri="{BB962C8B-B14F-4D97-AF65-F5344CB8AC3E}">
        <p14:creationId xmlns:p14="http://schemas.microsoft.com/office/powerpoint/2010/main" val="1624462523"/>
      </p:ext>
    </p:extLst>
  </p:cSld>
  <p:clrMapOvr>
    <a:masterClrMapping/>
  </p:clrMapOvr>
  <p:hf hdr="0" dt="0"/>
</p:sldLayout>
</file>

<file path=ppt/slideLayouts/slideLayout93.xml><?xml version="1.0" encoding="utf-8"?>
<p:sldLayout xmlns:a="http://schemas.openxmlformats.org/drawingml/2006/main" xmlns:r="http://schemas.openxmlformats.org/officeDocument/2006/relationships" xmlns:p="http://schemas.openxmlformats.org/presentationml/2006/main" type="titleOnly" preserve="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E80C50CD-E178-4744-9B35-B2F624D6C5E9}" type="datetimeFigureOut">
              <a:rPr lang="en-US" smtClean="0"/>
              <a:t>9/2/2025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2161444079"/>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blank" preserve="1">
  <p:cSld name="2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80C50CD-E178-4744-9B35-B2F624D6C5E9}" type="datetimeFigureOut">
              <a:rPr lang="en-US" smtClean="0"/>
              <a:t>9/2/2025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3918927739"/>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objTx" preserve="1">
  <p:cSld name="2_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GB"/>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E80C50CD-E178-4744-9B35-B2F624D6C5E9}" type="datetimeFigureOut">
              <a:rPr lang="en-US" smtClean="0"/>
              <a:t>9/2/2025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1996777890"/>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picTx" preserve="1">
  <p:cSld name="2_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GB"/>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E80C50CD-E178-4744-9B35-B2F624D6C5E9}" type="datetimeFigureOut">
              <a:rPr lang="en-US" smtClean="0"/>
              <a:t>9/2/2025</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1388114030"/>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2_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GB"/>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89C235CF-BDA2-4E7E-8BBD-350479985E74}" type="datetimeFigureOut">
              <a:rPr lang="en-US" smtClean="0"/>
              <a:pPr/>
              <a:t>9/3/2025</a:t>
            </a:fld>
            <a:endParaRPr lang="en-US" dirty="0"/>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5E0C3BBE-9543-48E5-A6E1-C646F9A01966}" type="slidenum">
              <a:rPr lang="en-ID" smtClean="0"/>
              <a:pPr/>
              <a:t>‹#›</a:t>
            </a:fld>
            <a:endParaRPr lang="en-ID" dirty="0"/>
          </a:p>
        </p:txBody>
      </p:sp>
    </p:spTree>
    <p:extLst>
      <p:ext uri="{BB962C8B-B14F-4D97-AF65-F5344CB8AC3E}">
        <p14:creationId xmlns:p14="http://schemas.microsoft.com/office/powerpoint/2010/main" val="1816035949"/>
      </p:ext>
    </p:extLst>
  </p:cSld>
  <p:clrMapOvr>
    <a:masterClrMapping/>
  </p:clrMapOvr>
  <p:hf hdr="0" dt="0"/>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preserve="1">
  <p:cSld name="2_Title and Caption">
    <p:spTree>
      <p:nvGrpSpPr>
        <p:cNvPr id="1" name=""/>
        <p:cNvGrpSpPr/>
        <p:nvPr/>
      </p:nvGrpSpPr>
      <p:grpSpPr>
        <a:xfrm>
          <a:off x="0" y="0"/>
          <a:ext cx="0" cy="0"/>
          <a:chOff x="0" y="0"/>
          <a:chExt cx="0" cy="0"/>
        </a:xfrm>
      </p:grpSpPr>
      <p:pic>
        <p:nvPicPr>
          <p:cNvPr id="9" name="Picture 8" descr="C1-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GB"/>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89C235CF-BDA2-4E7E-8BBD-350479985E74}" type="datetimeFigureOut">
              <a:rPr lang="en-US" smtClean="0"/>
              <a:pPr/>
              <a:t>9/3/2025</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r>
              <a:rPr lang="en-US"/>
              <a:t>PRESENTATION TITLE</a:t>
            </a:r>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5E0C3BBE-9543-48E5-A6E1-C646F9A01966}" type="slidenum">
              <a:rPr lang="en-ID" smtClean="0"/>
              <a:pPr/>
              <a:t>‹#›</a:t>
            </a:fld>
            <a:endParaRPr lang="en-ID" dirty="0"/>
          </a:p>
        </p:txBody>
      </p:sp>
    </p:spTree>
    <p:extLst>
      <p:ext uri="{BB962C8B-B14F-4D97-AF65-F5344CB8AC3E}">
        <p14:creationId xmlns:p14="http://schemas.microsoft.com/office/powerpoint/2010/main" val="2123246376"/>
      </p:ext>
    </p:extLst>
  </p:cSld>
  <p:clrMapOvr>
    <a:masterClrMapping/>
  </p:clrMapOvr>
  <p:hf hdr="0" dt="0"/>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preserve="1">
  <p:cSld name="2_Quote with Caption">
    <p:spTree>
      <p:nvGrpSpPr>
        <p:cNvPr id="1" name=""/>
        <p:cNvGrpSpPr/>
        <p:nvPr/>
      </p:nvGrpSpPr>
      <p:grpSpPr>
        <a:xfrm>
          <a:off x="0" y="0"/>
          <a:ext cx="0" cy="0"/>
          <a:chOff x="0" y="0"/>
          <a:chExt cx="0" cy="0"/>
        </a:xfrm>
      </p:grpSpPr>
      <p:pic>
        <p:nvPicPr>
          <p:cNvPr id="11" name="Picture 10" descr="C1-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GB"/>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89C235CF-BDA2-4E7E-8BBD-350479985E74}" type="datetimeFigureOut">
              <a:rPr lang="en-US" smtClean="0"/>
              <a:pPr/>
              <a:t>9/3/2025</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r>
              <a:rPr lang="en-US"/>
              <a:t>PRESENTATION TITLE</a:t>
            </a:r>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5E0C3BBE-9543-48E5-A6E1-C646F9A01966}" type="slidenum">
              <a:rPr lang="en-ID" smtClean="0"/>
              <a:pPr/>
              <a:t>‹#›</a:t>
            </a:fld>
            <a:endParaRPr lang="en-ID" dirty="0"/>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109783584"/>
      </p:ext>
    </p:extLst>
  </p:cSld>
  <p:clrMapOvr>
    <a:masterClrMapping/>
  </p:clrMapOvr>
  <p:hf hdr="0" dt="0"/>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image" Target="../media/image1.jpe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66.xml"/><Relationship Id="rId18" Type="http://schemas.openxmlformats.org/officeDocument/2006/relationships/slideLayout" Target="../slideLayouts/slideLayout71.xml"/><Relationship Id="rId26" Type="http://schemas.openxmlformats.org/officeDocument/2006/relationships/slideLayout" Target="../slideLayouts/slideLayout79.xml"/><Relationship Id="rId39" Type="http://schemas.openxmlformats.org/officeDocument/2006/relationships/slideLayout" Target="../slideLayouts/slideLayout92.xml"/><Relationship Id="rId21" Type="http://schemas.openxmlformats.org/officeDocument/2006/relationships/slideLayout" Target="../slideLayouts/slideLayout74.xml"/><Relationship Id="rId34" Type="http://schemas.openxmlformats.org/officeDocument/2006/relationships/slideLayout" Target="../slideLayouts/slideLayout87.xml"/><Relationship Id="rId42" Type="http://schemas.openxmlformats.org/officeDocument/2006/relationships/slideLayout" Target="../slideLayouts/slideLayout95.xml"/><Relationship Id="rId47" Type="http://schemas.openxmlformats.org/officeDocument/2006/relationships/slideLayout" Target="../slideLayouts/slideLayout100.xml"/><Relationship Id="rId50" Type="http://schemas.openxmlformats.org/officeDocument/2006/relationships/slideLayout" Target="../slideLayouts/slideLayout103.xml"/><Relationship Id="rId7" Type="http://schemas.openxmlformats.org/officeDocument/2006/relationships/slideLayout" Target="../slideLayouts/slideLayout60.xml"/><Relationship Id="rId2" Type="http://schemas.openxmlformats.org/officeDocument/2006/relationships/slideLayout" Target="../slideLayouts/slideLayout55.xml"/><Relationship Id="rId16" Type="http://schemas.openxmlformats.org/officeDocument/2006/relationships/slideLayout" Target="../slideLayouts/slideLayout69.xml"/><Relationship Id="rId29" Type="http://schemas.openxmlformats.org/officeDocument/2006/relationships/slideLayout" Target="../slideLayouts/slideLayout82.xml"/><Relationship Id="rId11" Type="http://schemas.openxmlformats.org/officeDocument/2006/relationships/slideLayout" Target="../slideLayouts/slideLayout64.xml"/><Relationship Id="rId24" Type="http://schemas.openxmlformats.org/officeDocument/2006/relationships/slideLayout" Target="../slideLayouts/slideLayout77.xml"/><Relationship Id="rId32" Type="http://schemas.openxmlformats.org/officeDocument/2006/relationships/slideLayout" Target="../slideLayouts/slideLayout85.xml"/><Relationship Id="rId37" Type="http://schemas.openxmlformats.org/officeDocument/2006/relationships/slideLayout" Target="../slideLayouts/slideLayout90.xml"/><Relationship Id="rId40" Type="http://schemas.openxmlformats.org/officeDocument/2006/relationships/slideLayout" Target="../slideLayouts/slideLayout93.xml"/><Relationship Id="rId45" Type="http://schemas.openxmlformats.org/officeDocument/2006/relationships/slideLayout" Target="../slideLayouts/slideLayout98.xml"/><Relationship Id="rId53" Type="http://schemas.openxmlformats.org/officeDocument/2006/relationships/image" Target="../media/image2.png"/><Relationship Id="rId5" Type="http://schemas.openxmlformats.org/officeDocument/2006/relationships/slideLayout" Target="../slideLayouts/slideLayout58.xml"/><Relationship Id="rId10" Type="http://schemas.openxmlformats.org/officeDocument/2006/relationships/slideLayout" Target="../slideLayouts/slideLayout63.xml"/><Relationship Id="rId19" Type="http://schemas.openxmlformats.org/officeDocument/2006/relationships/slideLayout" Target="../slideLayouts/slideLayout72.xml"/><Relationship Id="rId31" Type="http://schemas.openxmlformats.org/officeDocument/2006/relationships/slideLayout" Target="../slideLayouts/slideLayout84.xml"/><Relationship Id="rId44" Type="http://schemas.openxmlformats.org/officeDocument/2006/relationships/slideLayout" Target="../slideLayouts/slideLayout97.xml"/><Relationship Id="rId52" Type="http://schemas.openxmlformats.org/officeDocument/2006/relationships/theme" Target="../theme/theme2.xml"/><Relationship Id="rId4" Type="http://schemas.openxmlformats.org/officeDocument/2006/relationships/slideLayout" Target="../slideLayouts/slideLayout57.xml"/><Relationship Id="rId9" Type="http://schemas.openxmlformats.org/officeDocument/2006/relationships/slideLayout" Target="../slideLayouts/slideLayout62.xml"/><Relationship Id="rId14" Type="http://schemas.openxmlformats.org/officeDocument/2006/relationships/slideLayout" Target="../slideLayouts/slideLayout67.xml"/><Relationship Id="rId22" Type="http://schemas.openxmlformats.org/officeDocument/2006/relationships/slideLayout" Target="../slideLayouts/slideLayout75.xml"/><Relationship Id="rId27" Type="http://schemas.openxmlformats.org/officeDocument/2006/relationships/slideLayout" Target="../slideLayouts/slideLayout80.xml"/><Relationship Id="rId30" Type="http://schemas.openxmlformats.org/officeDocument/2006/relationships/slideLayout" Target="../slideLayouts/slideLayout83.xml"/><Relationship Id="rId35" Type="http://schemas.openxmlformats.org/officeDocument/2006/relationships/slideLayout" Target="../slideLayouts/slideLayout88.xml"/><Relationship Id="rId43" Type="http://schemas.openxmlformats.org/officeDocument/2006/relationships/slideLayout" Target="../slideLayouts/slideLayout96.xml"/><Relationship Id="rId48" Type="http://schemas.openxmlformats.org/officeDocument/2006/relationships/slideLayout" Target="../slideLayouts/slideLayout101.xml"/><Relationship Id="rId8" Type="http://schemas.openxmlformats.org/officeDocument/2006/relationships/slideLayout" Target="../slideLayouts/slideLayout61.xml"/><Relationship Id="rId51" Type="http://schemas.openxmlformats.org/officeDocument/2006/relationships/slideLayout" Target="../slideLayouts/slideLayout104.xml"/><Relationship Id="rId3" Type="http://schemas.openxmlformats.org/officeDocument/2006/relationships/slideLayout" Target="../slideLayouts/slideLayout56.xml"/><Relationship Id="rId12" Type="http://schemas.openxmlformats.org/officeDocument/2006/relationships/slideLayout" Target="../slideLayouts/slideLayout65.xml"/><Relationship Id="rId17" Type="http://schemas.openxmlformats.org/officeDocument/2006/relationships/slideLayout" Target="../slideLayouts/slideLayout70.xml"/><Relationship Id="rId25" Type="http://schemas.openxmlformats.org/officeDocument/2006/relationships/slideLayout" Target="../slideLayouts/slideLayout78.xml"/><Relationship Id="rId33" Type="http://schemas.openxmlformats.org/officeDocument/2006/relationships/slideLayout" Target="../slideLayouts/slideLayout86.xml"/><Relationship Id="rId38" Type="http://schemas.openxmlformats.org/officeDocument/2006/relationships/slideLayout" Target="../slideLayouts/slideLayout91.xml"/><Relationship Id="rId46" Type="http://schemas.openxmlformats.org/officeDocument/2006/relationships/slideLayout" Target="../slideLayouts/slideLayout99.xml"/><Relationship Id="rId20" Type="http://schemas.openxmlformats.org/officeDocument/2006/relationships/slideLayout" Target="../slideLayouts/slideLayout73.xml"/><Relationship Id="rId41" Type="http://schemas.openxmlformats.org/officeDocument/2006/relationships/slideLayout" Target="../slideLayouts/slideLayout94.xml"/><Relationship Id="rId1" Type="http://schemas.openxmlformats.org/officeDocument/2006/relationships/slideLayout" Target="../slideLayouts/slideLayout54.xml"/><Relationship Id="rId6" Type="http://schemas.openxmlformats.org/officeDocument/2006/relationships/slideLayout" Target="../slideLayouts/slideLayout59.xml"/><Relationship Id="rId15" Type="http://schemas.openxmlformats.org/officeDocument/2006/relationships/slideLayout" Target="../slideLayouts/slideLayout68.xml"/><Relationship Id="rId23" Type="http://schemas.openxmlformats.org/officeDocument/2006/relationships/slideLayout" Target="../slideLayouts/slideLayout76.xml"/><Relationship Id="rId28" Type="http://schemas.openxmlformats.org/officeDocument/2006/relationships/slideLayout" Target="../slideLayouts/slideLayout81.xml"/><Relationship Id="rId36" Type="http://schemas.openxmlformats.org/officeDocument/2006/relationships/slideLayout" Target="../slideLayouts/slideLayout89.xml"/><Relationship Id="rId49" Type="http://schemas.openxmlformats.org/officeDocument/2006/relationships/slideLayout" Target="../slideLayouts/slideLayout10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12.xml"/><Relationship Id="rId13" Type="http://schemas.openxmlformats.org/officeDocument/2006/relationships/slideLayout" Target="../slideLayouts/slideLayout117.xml"/><Relationship Id="rId18" Type="http://schemas.openxmlformats.org/officeDocument/2006/relationships/theme" Target="../theme/theme3.xml"/><Relationship Id="rId3" Type="http://schemas.openxmlformats.org/officeDocument/2006/relationships/slideLayout" Target="../slideLayouts/slideLayout107.xml"/><Relationship Id="rId7" Type="http://schemas.openxmlformats.org/officeDocument/2006/relationships/slideLayout" Target="../slideLayouts/slideLayout111.xml"/><Relationship Id="rId12" Type="http://schemas.openxmlformats.org/officeDocument/2006/relationships/slideLayout" Target="../slideLayouts/slideLayout116.xml"/><Relationship Id="rId17" Type="http://schemas.openxmlformats.org/officeDocument/2006/relationships/slideLayout" Target="../slideLayouts/slideLayout121.xml"/><Relationship Id="rId2" Type="http://schemas.openxmlformats.org/officeDocument/2006/relationships/slideLayout" Target="../slideLayouts/slideLayout106.xml"/><Relationship Id="rId16" Type="http://schemas.openxmlformats.org/officeDocument/2006/relationships/slideLayout" Target="../slideLayouts/slideLayout120.xml"/><Relationship Id="rId1" Type="http://schemas.openxmlformats.org/officeDocument/2006/relationships/slideLayout" Target="../slideLayouts/slideLayout105.xml"/><Relationship Id="rId6" Type="http://schemas.openxmlformats.org/officeDocument/2006/relationships/slideLayout" Target="../slideLayouts/slideLayout110.xml"/><Relationship Id="rId11" Type="http://schemas.openxmlformats.org/officeDocument/2006/relationships/slideLayout" Target="../slideLayouts/slideLayout115.xml"/><Relationship Id="rId5" Type="http://schemas.openxmlformats.org/officeDocument/2006/relationships/slideLayout" Target="../slideLayouts/slideLayout109.xml"/><Relationship Id="rId15" Type="http://schemas.openxmlformats.org/officeDocument/2006/relationships/slideLayout" Target="../slideLayouts/slideLayout119.xml"/><Relationship Id="rId10" Type="http://schemas.openxmlformats.org/officeDocument/2006/relationships/slideLayout" Target="../slideLayouts/slideLayout114.xml"/><Relationship Id="rId19" Type="http://schemas.openxmlformats.org/officeDocument/2006/relationships/image" Target="../media/image2.png"/><Relationship Id="rId4" Type="http://schemas.openxmlformats.org/officeDocument/2006/relationships/slideLayout" Target="../slideLayouts/slideLayout108.xml"/><Relationship Id="rId9" Type="http://schemas.openxmlformats.org/officeDocument/2006/relationships/slideLayout" Target="../slideLayouts/slideLayout113.xml"/><Relationship Id="rId14" Type="http://schemas.openxmlformats.org/officeDocument/2006/relationships/slideLayout" Target="../slideLayouts/slideLayout11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29.xml"/><Relationship Id="rId13" Type="http://schemas.openxmlformats.org/officeDocument/2006/relationships/slideLayout" Target="../slideLayouts/slideLayout134.xml"/><Relationship Id="rId18" Type="http://schemas.openxmlformats.org/officeDocument/2006/relationships/theme" Target="../theme/theme4.xml"/><Relationship Id="rId3" Type="http://schemas.openxmlformats.org/officeDocument/2006/relationships/slideLayout" Target="../slideLayouts/slideLayout124.xml"/><Relationship Id="rId7" Type="http://schemas.openxmlformats.org/officeDocument/2006/relationships/slideLayout" Target="../slideLayouts/slideLayout128.xml"/><Relationship Id="rId12" Type="http://schemas.openxmlformats.org/officeDocument/2006/relationships/slideLayout" Target="../slideLayouts/slideLayout133.xml"/><Relationship Id="rId17" Type="http://schemas.openxmlformats.org/officeDocument/2006/relationships/slideLayout" Target="../slideLayouts/slideLayout138.xml"/><Relationship Id="rId2" Type="http://schemas.openxmlformats.org/officeDocument/2006/relationships/slideLayout" Target="../slideLayouts/slideLayout123.xml"/><Relationship Id="rId16" Type="http://schemas.openxmlformats.org/officeDocument/2006/relationships/slideLayout" Target="../slideLayouts/slideLayout137.xml"/><Relationship Id="rId1" Type="http://schemas.openxmlformats.org/officeDocument/2006/relationships/slideLayout" Target="../slideLayouts/slideLayout122.xml"/><Relationship Id="rId6" Type="http://schemas.openxmlformats.org/officeDocument/2006/relationships/slideLayout" Target="../slideLayouts/slideLayout127.xml"/><Relationship Id="rId11" Type="http://schemas.openxmlformats.org/officeDocument/2006/relationships/slideLayout" Target="../slideLayouts/slideLayout132.xml"/><Relationship Id="rId5" Type="http://schemas.openxmlformats.org/officeDocument/2006/relationships/slideLayout" Target="../slideLayouts/slideLayout126.xml"/><Relationship Id="rId15" Type="http://schemas.openxmlformats.org/officeDocument/2006/relationships/slideLayout" Target="../slideLayouts/slideLayout136.xml"/><Relationship Id="rId10" Type="http://schemas.openxmlformats.org/officeDocument/2006/relationships/slideLayout" Target="../slideLayouts/slideLayout131.xml"/><Relationship Id="rId19" Type="http://schemas.openxmlformats.org/officeDocument/2006/relationships/image" Target="../media/image2.png"/><Relationship Id="rId4" Type="http://schemas.openxmlformats.org/officeDocument/2006/relationships/slideLayout" Target="../slideLayouts/slideLayout125.xml"/><Relationship Id="rId9" Type="http://schemas.openxmlformats.org/officeDocument/2006/relationships/slideLayout" Target="../slideLayouts/slideLayout130.xml"/><Relationship Id="rId14" Type="http://schemas.openxmlformats.org/officeDocument/2006/relationships/slideLayout" Target="../slideLayouts/slideLayout13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46.xml"/><Relationship Id="rId13" Type="http://schemas.openxmlformats.org/officeDocument/2006/relationships/slideLayout" Target="../slideLayouts/slideLayout151.xml"/><Relationship Id="rId18" Type="http://schemas.openxmlformats.org/officeDocument/2006/relationships/theme" Target="../theme/theme5.xml"/><Relationship Id="rId3" Type="http://schemas.openxmlformats.org/officeDocument/2006/relationships/slideLayout" Target="../slideLayouts/slideLayout141.xml"/><Relationship Id="rId7" Type="http://schemas.openxmlformats.org/officeDocument/2006/relationships/slideLayout" Target="../slideLayouts/slideLayout145.xml"/><Relationship Id="rId12" Type="http://schemas.openxmlformats.org/officeDocument/2006/relationships/slideLayout" Target="../slideLayouts/slideLayout150.xml"/><Relationship Id="rId17" Type="http://schemas.openxmlformats.org/officeDocument/2006/relationships/slideLayout" Target="../slideLayouts/slideLayout155.xml"/><Relationship Id="rId2" Type="http://schemas.openxmlformats.org/officeDocument/2006/relationships/slideLayout" Target="../slideLayouts/slideLayout140.xml"/><Relationship Id="rId16" Type="http://schemas.openxmlformats.org/officeDocument/2006/relationships/slideLayout" Target="../slideLayouts/slideLayout154.xml"/><Relationship Id="rId1" Type="http://schemas.openxmlformats.org/officeDocument/2006/relationships/slideLayout" Target="../slideLayouts/slideLayout139.xml"/><Relationship Id="rId6" Type="http://schemas.openxmlformats.org/officeDocument/2006/relationships/slideLayout" Target="../slideLayouts/slideLayout144.xml"/><Relationship Id="rId11" Type="http://schemas.openxmlformats.org/officeDocument/2006/relationships/slideLayout" Target="../slideLayouts/slideLayout149.xml"/><Relationship Id="rId5" Type="http://schemas.openxmlformats.org/officeDocument/2006/relationships/slideLayout" Target="../slideLayouts/slideLayout143.xml"/><Relationship Id="rId15" Type="http://schemas.openxmlformats.org/officeDocument/2006/relationships/slideLayout" Target="../slideLayouts/slideLayout153.xml"/><Relationship Id="rId10" Type="http://schemas.openxmlformats.org/officeDocument/2006/relationships/slideLayout" Target="../slideLayouts/slideLayout148.xml"/><Relationship Id="rId19" Type="http://schemas.openxmlformats.org/officeDocument/2006/relationships/image" Target="../media/image2.png"/><Relationship Id="rId4" Type="http://schemas.openxmlformats.org/officeDocument/2006/relationships/slideLayout" Target="../slideLayouts/slideLayout142.xml"/><Relationship Id="rId9" Type="http://schemas.openxmlformats.org/officeDocument/2006/relationships/slideLayout" Target="../slideLayouts/slideLayout147.xml"/><Relationship Id="rId14" Type="http://schemas.openxmlformats.org/officeDocument/2006/relationships/slideLayout" Target="../slideLayouts/slideLayout152.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63.xml"/><Relationship Id="rId13" Type="http://schemas.openxmlformats.org/officeDocument/2006/relationships/slideLayout" Target="../slideLayouts/slideLayout168.xml"/><Relationship Id="rId18" Type="http://schemas.openxmlformats.org/officeDocument/2006/relationships/theme" Target="../theme/theme6.xml"/><Relationship Id="rId3" Type="http://schemas.openxmlformats.org/officeDocument/2006/relationships/slideLayout" Target="../slideLayouts/slideLayout158.xml"/><Relationship Id="rId7" Type="http://schemas.openxmlformats.org/officeDocument/2006/relationships/slideLayout" Target="../slideLayouts/slideLayout162.xml"/><Relationship Id="rId12" Type="http://schemas.openxmlformats.org/officeDocument/2006/relationships/slideLayout" Target="../slideLayouts/slideLayout167.xml"/><Relationship Id="rId17" Type="http://schemas.openxmlformats.org/officeDocument/2006/relationships/slideLayout" Target="../slideLayouts/slideLayout172.xml"/><Relationship Id="rId2" Type="http://schemas.openxmlformats.org/officeDocument/2006/relationships/slideLayout" Target="../slideLayouts/slideLayout157.xml"/><Relationship Id="rId16" Type="http://schemas.openxmlformats.org/officeDocument/2006/relationships/slideLayout" Target="../slideLayouts/slideLayout171.xml"/><Relationship Id="rId1" Type="http://schemas.openxmlformats.org/officeDocument/2006/relationships/slideLayout" Target="../slideLayouts/slideLayout156.xml"/><Relationship Id="rId6" Type="http://schemas.openxmlformats.org/officeDocument/2006/relationships/slideLayout" Target="../slideLayouts/slideLayout161.xml"/><Relationship Id="rId11" Type="http://schemas.openxmlformats.org/officeDocument/2006/relationships/slideLayout" Target="../slideLayouts/slideLayout166.xml"/><Relationship Id="rId5" Type="http://schemas.openxmlformats.org/officeDocument/2006/relationships/slideLayout" Target="../slideLayouts/slideLayout160.xml"/><Relationship Id="rId15" Type="http://schemas.openxmlformats.org/officeDocument/2006/relationships/slideLayout" Target="../slideLayouts/slideLayout170.xml"/><Relationship Id="rId10" Type="http://schemas.openxmlformats.org/officeDocument/2006/relationships/slideLayout" Target="../slideLayouts/slideLayout165.xml"/><Relationship Id="rId19" Type="http://schemas.openxmlformats.org/officeDocument/2006/relationships/image" Target="../media/image2.png"/><Relationship Id="rId4" Type="http://schemas.openxmlformats.org/officeDocument/2006/relationships/slideLayout" Target="../slideLayouts/slideLayout159.xml"/><Relationship Id="rId9" Type="http://schemas.openxmlformats.org/officeDocument/2006/relationships/slideLayout" Target="../slideLayouts/slideLayout164.xml"/><Relationship Id="rId14" Type="http://schemas.openxmlformats.org/officeDocument/2006/relationships/slideLayout" Target="../slideLayouts/slideLayout169.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80.xml"/><Relationship Id="rId13" Type="http://schemas.openxmlformats.org/officeDocument/2006/relationships/slideLayout" Target="../slideLayouts/slideLayout185.xml"/><Relationship Id="rId18" Type="http://schemas.openxmlformats.org/officeDocument/2006/relationships/theme" Target="../theme/theme7.xml"/><Relationship Id="rId3" Type="http://schemas.openxmlformats.org/officeDocument/2006/relationships/slideLayout" Target="../slideLayouts/slideLayout175.xml"/><Relationship Id="rId7" Type="http://schemas.openxmlformats.org/officeDocument/2006/relationships/slideLayout" Target="../slideLayouts/slideLayout179.xml"/><Relationship Id="rId12" Type="http://schemas.openxmlformats.org/officeDocument/2006/relationships/slideLayout" Target="../slideLayouts/slideLayout184.xml"/><Relationship Id="rId17" Type="http://schemas.openxmlformats.org/officeDocument/2006/relationships/slideLayout" Target="../slideLayouts/slideLayout189.xml"/><Relationship Id="rId2" Type="http://schemas.openxmlformats.org/officeDocument/2006/relationships/slideLayout" Target="../slideLayouts/slideLayout174.xml"/><Relationship Id="rId16" Type="http://schemas.openxmlformats.org/officeDocument/2006/relationships/slideLayout" Target="../slideLayouts/slideLayout188.xml"/><Relationship Id="rId1" Type="http://schemas.openxmlformats.org/officeDocument/2006/relationships/slideLayout" Target="../slideLayouts/slideLayout173.xml"/><Relationship Id="rId6" Type="http://schemas.openxmlformats.org/officeDocument/2006/relationships/slideLayout" Target="../slideLayouts/slideLayout178.xml"/><Relationship Id="rId11" Type="http://schemas.openxmlformats.org/officeDocument/2006/relationships/slideLayout" Target="../slideLayouts/slideLayout183.xml"/><Relationship Id="rId5" Type="http://schemas.openxmlformats.org/officeDocument/2006/relationships/slideLayout" Target="../slideLayouts/slideLayout177.xml"/><Relationship Id="rId15" Type="http://schemas.openxmlformats.org/officeDocument/2006/relationships/slideLayout" Target="../slideLayouts/slideLayout187.xml"/><Relationship Id="rId10" Type="http://schemas.openxmlformats.org/officeDocument/2006/relationships/slideLayout" Target="../slideLayouts/slideLayout182.xml"/><Relationship Id="rId19" Type="http://schemas.openxmlformats.org/officeDocument/2006/relationships/image" Target="../media/image2.png"/><Relationship Id="rId4" Type="http://schemas.openxmlformats.org/officeDocument/2006/relationships/slideLayout" Target="../slideLayouts/slideLayout176.xml"/><Relationship Id="rId9" Type="http://schemas.openxmlformats.org/officeDocument/2006/relationships/slideLayout" Target="../slideLayouts/slideLayout181.xml"/><Relationship Id="rId14" Type="http://schemas.openxmlformats.org/officeDocument/2006/relationships/slideLayout" Target="../slideLayouts/slideLayout186.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97.xml"/><Relationship Id="rId13" Type="http://schemas.openxmlformats.org/officeDocument/2006/relationships/slideLayout" Target="../slideLayouts/slideLayout202.xml"/><Relationship Id="rId18" Type="http://schemas.openxmlformats.org/officeDocument/2006/relationships/theme" Target="../theme/theme8.xml"/><Relationship Id="rId3" Type="http://schemas.openxmlformats.org/officeDocument/2006/relationships/slideLayout" Target="../slideLayouts/slideLayout192.xml"/><Relationship Id="rId7" Type="http://schemas.openxmlformats.org/officeDocument/2006/relationships/slideLayout" Target="../slideLayouts/slideLayout196.xml"/><Relationship Id="rId12" Type="http://schemas.openxmlformats.org/officeDocument/2006/relationships/slideLayout" Target="../slideLayouts/slideLayout201.xml"/><Relationship Id="rId17" Type="http://schemas.openxmlformats.org/officeDocument/2006/relationships/slideLayout" Target="../slideLayouts/slideLayout206.xml"/><Relationship Id="rId2" Type="http://schemas.openxmlformats.org/officeDocument/2006/relationships/slideLayout" Target="../slideLayouts/slideLayout191.xml"/><Relationship Id="rId16" Type="http://schemas.openxmlformats.org/officeDocument/2006/relationships/slideLayout" Target="../slideLayouts/slideLayout205.xml"/><Relationship Id="rId1" Type="http://schemas.openxmlformats.org/officeDocument/2006/relationships/slideLayout" Target="../slideLayouts/slideLayout190.xml"/><Relationship Id="rId6" Type="http://schemas.openxmlformats.org/officeDocument/2006/relationships/slideLayout" Target="../slideLayouts/slideLayout195.xml"/><Relationship Id="rId11" Type="http://schemas.openxmlformats.org/officeDocument/2006/relationships/slideLayout" Target="../slideLayouts/slideLayout200.xml"/><Relationship Id="rId5" Type="http://schemas.openxmlformats.org/officeDocument/2006/relationships/slideLayout" Target="../slideLayouts/slideLayout194.xml"/><Relationship Id="rId15" Type="http://schemas.openxmlformats.org/officeDocument/2006/relationships/slideLayout" Target="../slideLayouts/slideLayout204.xml"/><Relationship Id="rId10" Type="http://schemas.openxmlformats.org/officeDocument/2006/relationships/slideLayout" Target="../slideLayouts/slideLayout199.xml"/><Relationship Id="rId19" Type="http://schemas.openxmlformats.org/officeDocument/2006/relationships/image" Target="../media/image2.png"/><Relationship Id="rId4" Type="http://schemas.openxmlformats.org/officeDocument/2006/relationships/slideLayout" Target="../slideLayouts/slideLayout193.xml"/><Relationship Id="rId9" Type="http://schemas.openxmlformats.org/officeDocument/2006/relationships/slideLayout" Target="../slideLayouts/slideLayout198.xml"/><Relationship Id="rId14" Type="http://schemas.openxmlformats.org/officeDocument/2006/relationships/slideLayout" Target="../slideLayouts/slideLayout20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031CA77-4526-60BD-4614-F242B74D161D}"/>
              </a:ext>
            </a:extLst>
          </p:cNvPr>
          <p:cNvSpPr/>
          <p:nvPr userDrawn="1"/>
        </p:nvSpPr>
        <p:spPr>
          <a:xfrm>
            <a:off x="0" y="6235700"/>
            <a:ext cx="12192000" cy="622300"/>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Slide Number Placeholder 5">
            <a:extLst>
              <a:ext uri="{FF2B5EF4-FFF2-40B4-BE49-F238E27FC236}">
                <a16:creationId xmlns:a16="http://schemas.microsoft.com/office/drawing/2014/main" id="{9F3A151A-46CB-1090-446C-0EDAEF296B59}"/>
              </a:ext>
            </a:extLst>
          </p:cNvPr>
          <p:cNvSpPr>
            <a:spLocks noGrp="1"/>
          </p:cNvSpPr>
          <p:nvPr>
            <p:ph type="sldNum" sz="quarter" idx="4"/>
          </p:nvPr>
        </p:nvSpPr>
        <p:spPr>
          <a:xfrm>
            <a:off x="11058525" y="6409951"/>
            <a:ext cx="546100" cy="273799"/>
          </a:xfrm>
          <a:prstGeom prst="rect">
            <a:avLst/>
          </a:prstGeom>
        </p:spPr>
        <p:txBody>
          <a:bodyPr vert="horz" lIns="91440" tIns="45720" rIns="91440" bIns="45720" rtlCol="0" anchor="b"/>
          <a:lstStyle>
            <a:lvl1pPr algn="r">
              <a:defRPr sz="1200">
                <a:solidFill>
                  <a:schemeClr val="accent4"/>
                </a:solidFill>
                <a:latin typeface="+mn-lt"/>
              </a:defRPr>
            </a:lvl1pPr>
          </a:lstStyle>
          <a:p>
            <a:fld id="{5E0C3BBE-9543-48E5-A6E1-C646F9A01966}" type="slidenum">
              <a:rPr lang="en-ID" smtClean="0"/>
              <a:pPr/>
              <a:t>‹#›</a:t>
            </a:fld>
            <a:endParaRPr lang="en-ID" dirty="0"/>
          </a:p>
        </p:txBody>
      </p:sp>
      <p:sp>
        <p:nvSpPr>
          <p:cNvPr id="8" name="Title Placeholder 7">
            <a:extLst>
              <a:ext uri="{FF2B5EF4-FFF2-40B4-BE49-F238E27FC236}">
                <a16:creationId xmlns:a16="http://schemas.microsoft.com/office/drawing/2014/main" id="{E8FF3198-2DCB-4FEF-C479-8E76289E1955}"/>
              </a:ext>
            </a:extLst>
          </p:cNvPr>
          <p:cNvSpPr>
            <a:spLocks noGrp="1"/>
          </p:cNvSpPr>
          <p:nvPr>
            <p:ph type="title"/>
          </p:nvPr>
        </p:nvSpPr>
        <p:spPr>
          <a:xfrm>
            <a:off x="660400" y="584200"/>
            <a:ext cx="10398125" cy="1107017"/>
          </a:xfrm>
          <a:prstGeom prst="rect">
            <a:avLst/>
          </a:prstGeom>
        </p:spPr>
        <p:txBody>
          <a:bodyPr vert="horz" lIns="91440" tIns="45720" rIns="91440" bIns="45720" rtlCol="0" anchor="ctr">
            <a:noAutofit/>
          </a:bodyPr>
          <a:lstStyle/>
          <a:p>
            <a:r>
              <a:rPr lang="en-US" dirty="0"/>
              <a:t>Click to edit Master title style</a:t>
            </a:r>
            <a:endParaRPr lang="en-ID" dirty="0"/>
          </a:p>
        </p:txBody>
      </p:sp>
      <p:sp>
        <p:nvSpPr>
          <p:cNvPr id="9" name="Text Placeholder 8">
            <a:extLst>
              <a:ext uri="{FF2B5EF4-FFF2-40B4-BE49-F238E27FC236}">
                <a16:creationId xmlns:a16="http://schemas.microsoft.com/office/drawing/2014/main" id="{5E489BE9-192C-49E8-B1F1-91EF667E3ACB}"/>
              </a:ext>
            </a:extLst>
          </p:cNvPr>
          <p:cNvSpPr>
            <a:spLocks noGrp="1"/>
          </p:cNvSpPr>
          <p:nvPr>
            <p:ph type="body" idx="1"/>
          </p:nvPr>
        </p:nvSpPr>
        <p:spPr>
          <a:xfrm>
            <a:off x="660400" y="1825625"/>
            <a:ext cx="10398125" cy="3559175"/>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D" dirty="0"/>
          </a:p>
        </p:txBody>
      </p:sp>
      <p:grpSp>
        <p:nvGrpSpPr>
          <p:cNvPr id="16" name="Group 15" hidden="1">
            <a:extLst>
              <a:ext uri="{FF2B5EF4-FFF2-40B4-BE49-F238E27FC236}">
                <a16:creationId xmlns:a16="http://schemas.microsoft.com/office/drawing/2014/main" id="{9CBE7AA2-3D9C-E4A5-8EC5-AE78D1FAF192}"/>
              </a:ext>
            </a:extLst>
          </p:cNvPr>
          <p:cNvGrpSpPr/>
          <p:nvPr userDrawn="1"/>
        </p:nvGrpSpPr>
        <p:grpSpPr>
          <a:xfrm>
            <a:off x="0" y="0"/>
            <a:ext cx="12192000" cy="6858000"/>
            <a:chOff x="0" y="0"/>
            <a:chExt cx="12192000" cy="6858000"/>
          </a:xfrm>
        </p:grpSpPr>
        <p:grpSp>
          <p:nvGrpSpPr>
            <p:cNvPr id="17" name="Group 16" hidden="1">
              <a:extLst>
                <a:ext uri="{FF2B5EF4-FFF2-40B4-BE49-F238E27FC236}">
                  <a16:creationId xmlns:a16="http://schemas.microsoft.com/office/drawing/2014/main" id="{DC1AF556-CC80-A678-A2D5-5C8C86BAAE45}"/>
                </a:ext>
              </a:extLst>
            </p:cNvPr>
            <p:cNvGrpSpPr/>
            <p:nvPr userDrawn="1"/>
          </p:nvGrpSpPr>
          <p:grpSpPr>
            <a:xfrm>
              <a:off x="0" y="0"/>
              <a:ext cx="12192000" cy="6858000"/>
              <a:chOff x="0" y="0"/>
              <a:chExt cx="5166360" cy="6858000"/>
            </a:xfrm>
            <a:noFill/>
          </p:grpSpPr>
          <p:sp>
            <p:nvSpPr>
              <p:cNvPr id="19" name="Rectangle 18" hidden="1">
                <a:extLst>
                  <a:ext uri="{FF2B5EF4-FFF2-40B4-BE49-F238E27FC236}">
                    <a16:creationId xmlns:a16="http://schemas.microsoft.com/office/drawing/2014/main" id="{F152FD21-286B-1EF4-488B-A51A1DBD5450}"/>
                  </a:ext>
                </a:extLst>
              </p:cNvPr>
              <p:cNvSpPr/>
              <p:nvPr userDrawn="1"/>
            </p:nvSpPr>
            <p:spPr>
              <a:xfrm>
                <a:off x="0" y="0"/>
                <a:ext cx="861060" cy="6858000"/>
              </a:xfrm>
              <a:prstGeom prst="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ectangle 19" hidden="1">
                <a:extLst>
                  <a:ext uri="{FF2B5EF4-FFF2-40B4-BE49-F238E27FC236}">
                    <a16:creationId xmlns:a16="http://schemas.microsoft.com/office/drawing/2014/main" id="{8BF54D69-F9E7-0DE6-C3A7-60EE2CD7A944}"/>
                  </a:ext>
                </a:extLst>
              </p:cNvPr>
              <p:cNvSpPr/>
              <p:nvPr userDrawn="1"/>
            </p:nvSpPr>
            <p:spPr>
              <a:xfrm>
                <a:off x="861060" y="0"/>
                <a:ext cx="861060" cy="6858000"/>
              </a:xfrm>
              <a:prstGeom prst="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20" hidden="1">
                <a:extLst>
                  <a:ext uri="{FF2B5EF4-FFF2-40B4-BE49-F238E27FC236}">
                    <a16:creationId xmlns:a16="http://schemas.microsoft.com/office/drawing/2014/main" id="{6B753A8C-3034-646A-9496-4E86765F30FA}"/>
                  </a:ext>
                </a:extLst>
              </p:cNvPr>
              <p:cNvSpPr/>
              <p:nvPr userDrawn="1"/>
            </p:nvSpPr>
            <p:spPr>
              <a:xfrm>
                <a:off x="1722120" y="0"/>
                <a:ext cx="861060" cy="6858000"/>
              </a:xfrm>
              <a:prstGeom prst="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tangle 21" hidden="1">
                <a:extLst>
                  <a:ext uri="{FF2B5EF4-FFF2-40B4-BE49-F238E27FC236}">
                    <a16:creationId xmlns:a16="http://schemas.microsoft.com/office/drawing/2014/main" id="{F5A778D6-81DE-8B52-4635-AF9B44897873}"/>
                  </a:ext>
                </a:extLst>
              </p:cNvPr>
              <p:cNvSpPr/>
              <p:nvPr userDrawn="1"/>
            </p:nvSpPr>
            <p:spPr>
              <a:xfrm>
                <a:off x="2583180" y="0"/>
                <a:ext cx="861060" cy="6858000"/>
              </a:xfrm>
              <a:prstGeom prst="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22" hidden="1">
                <a:extLst>
                  <a:ext uri="{FF2B5EF4-FFF2-40B4-BE49-F238E27FC236}">
                    <a16:creationId xmlns:a16="http://schemas.microsoft.com/office/drawing/2014/main" id="{6FD8563E-664B-9D68-5E75-8203C4796A0B}"/>
                  </a:ext>
                </a:extLst>
              </p:cNvPr>
              <p:cNvSpPr/>
              <p:nvPr userDrawn="1"/>
            </p:nvSpPr>
            <p:spPr>
              <a:xfrm>
                <a:off x="3444240" y="0"/>
                <a:ext cx="861060" cy="6858000"/>
              </a:xfrm>
              <a:prstGeom prst="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Rectangle 23" hidden="1">
                <a:extLst>
                  <a:ext uri="{FF2B5EF4-FFF2-40B4-BE49-F238E27FC236}">
                    <a16:creationId xmlns:a16="http://schemas.microsoft.com/office/drawing/2014/main" id="{42D21107-5BDC-FC32-29DD-C1E608644F37}"/>
                  </a:ext>
                </a:extLst>
              </p:cNvPr>
              <p:cNvSpPr/>
              <p:nvPr userDrawn="1"/>
            </p:nvSpPr>
            <p:spPr>
              <a:xfrm>
                <a:off x="4305300" y="0"/>
                <a:ext cx="861060" cy="6858000"/>
              </a:xfrm>
              <a:prstGeom prst="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8" name="Frame 17" hidden="1">
              <a:extLst>
                <a:ext uri="{FF2B5EF4-FFF2-40B4-BE49-F238E27FC236}">
                  <a16:creationId xmlns:a16="http://schemas.microsoft.com/office/drawing/2014/main" id="{82A4C640-D8FF-346F-1885-79B3B285F1FF}"/>
                </a:ext>
              </a:extLst>
            </p:cNvPr>
            <p:cNvSpPr/>
            <p:nvPr userDrawn="1"/>
          </p:nvSpPr>
          <p:spPr>
            <a:xfrm>
              <a:off x="0" y="0"/>
              <a:ext cx="12192000" cy="6858000"/>
            </a:xfrm>
            <a:prstGeom prst="frame">
              <a:avLst>
                <a:gd name="adj1" fmla="val 8611"/>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grpSp>
      <p:sp>
        <p:nvSpPr>
          <p:cNvPr id="4" name="Footer Placeholder 4">
            <a:extLst>
              <a:ext uri="{FF2B5EF4-FFF2-40B4-BE49-F238E27FC236}">
                <a16:creationId xmlns:a16="http://schemas.microsoft.com/office/drawing/2014/main" id="{3B6C1C88-2ECB-FD04-A6A6-62C080CC9E13}"/>
              </a:ext>
            </a:extLst>
          </p:cNvPr>
          <p:cNvSpPr>
            <a:spLocks noGrp="1"/>
          </p:cNvSpPr>
          <p:nvPr>
            <p:ph type="ftr" sz="quarter" idx="3"/>
          </p:nvPr>
        </p:nvSpPr>
        <p:spPr>
          <a:xfrm>
            <a:off x="584200" y="6364288"/>
            <a:ext cx="5435600" cy="365125"/>
          </a:xfrm>
          <a:prstGeom prst="rect">
            <a:avLst/>
          </a:prstGeom>
        </p:spPr>
        <p:txBody>
          <a:bodyPr vert="horz" lIns="91440" tIns="45720" rIns="91440" bIns="45720" rtlCol="0" anchor="ctr"/>
          <a:lstStyle>
            <a:lvl1pPr algn="l">
              <a:defRPr lang="en-GB" sz="1200">
                <a:solidFill>
                  <a:schemeClr val="accent4"/>
                </a:solidFill>
              </a:defRPr>
            </a:lvl1pPr>
          </a:lstStyle>
          <a:p>
            <a:r>
              <a:rPr lang="en-US"/>
              <a:t>PRESENTATION TITLE</a:t>
            </a:r>
            <a:endParaRPr lang="en-US" dirty="0"/>
          </a:p>
        </p:txBody>
      </p:sp>
      <p:pic>
        <p:nvPicPr>
          <p:cNvPr id="3" name="Picture 7">
            <a:extLst>
              <a:ext uri="{FF2B5EF4-FFF2-40B4-BE49-F238E27FC236}">
                <a16:creationId xmlns:a16="http://schemas.microsoft.com/office/drawing/2014/main" id="{68E88FD4-43FA-F80D-DA99-3B57A0B99735}"/>
              </a:ext>
            </a:extLst>
          </p:cNvPr>
          <p:cNvPicPr>
            <a:picLocks noChangeAspect="1"/>
          </p:cNvPicPr>
          <p:nvPr userDrawn="1"/>
        </p:nvPicPr>
        <p:blipFill>
          <a:blip r:embed="rId55">
            <a:extLst>
              <a:ext uri="{28A0092B-C50C-407E-A947-70E740481C1C}">
                <a14:useLocalDpi xmlns:a14="http://schemas.microsoft.com/office/drawing/2010/main" val="0"/>
              </a:ext>
            </a:extLst>
          </a:blip>
          <a:stretch>
            <a:fillRect/>
          </a:stretch>
        </p:blipFill>
        <p:spPr>
          <a:xfrm>
            <a:off x="8870201" y="6377199"/>
            <a:ext cx="2543175" cy="457200"/>
          </a:xfrm>
          <a:prstGeom prst="rect">
            <a:avLst/>
          </a:prstGeom>
        </p:spPr>
      </p:pic>
    </p:spTree>
    <p:extLst>
      <p:ext uri="{BB962C8B-B14F-4D97-AF65-F5344CB8AC3E}">
        <p14:creationId xmlns:p14="http://schemas.microsoft.com/office/powerpoint/2010/main" val="3196447035"/>
      </p:ext>
    </p:extLst>
  </p:cSld>
  <p:clrMap bg1="lt1" tx1="dk1" bg2="lt2" tx2="dk2" accent1="accent1" accent2="accent2" accent3="accent3" accent4="accent4" accent5="accent5" accent6="accent6" hlink="hlink" folHlink="folHlink"/>
  <p:sldLayoutIdLst>
    <p:sldLayoutId id="2147483661" r:id="rId1"/>
    <p:sldLayoutId id="2147483710" r:id="rId2"/>
    <p:sldLayoutId id="2147483709" r:id="rId3"/>
    <p:sldLayoutId id="2147483677" r:id="rId4"/>
    <p:sldLayoutId id="2147483711" r:id="rId5"/>
    <p:sldLayoutId id="2147483712" r:id="rId6"/>
    <p:sldLayoutId id="2147483687" r:id="rId7"/>
    <p:sldLayoutId id="2147483704" r:id="rId8"/>
    <p:sldLayoutId id="2147483697" r:id="rId9"/>
    <p:sldLayoutId id="2147483713" r:id="rId10"/>
    <p:sldLayoutId id="2147483714" r:id="rId11"/>
    <p:sldLayoutId id="2147483702" r:id="rId12"/>
    <p:sldLayoutId id="2147483703" r:id="rId13"/>
    <p:sldLayoutId id="2147483701" r:id="rId14"/>
    <p:sldLayoutId id="2147483715" r:id="rId15"/>
    <p:sldLayoutId id="2147483716" r:id="rId16"/>
    <p:sldLayoutId id="2147483717" r:id="rId17"/>
    <p:sldLayoutId id="2147483718" r:id="rId18"/>
    <p:sldLayoutId id="2147483719" r:id="rId19"/>
    <p:sldLayoutId id="2147483720" r:id="rId20"/>
    <p:sldLayoutId id="2147483721" r:id="rId21"/>
    <p:sldLayoutId id="2147483722" r:id="rId22"/>
    <p:sldLayoutId id="2147483662" r:id="rId23"/>
    <p:sldLayoutId id="2147483686" r:id="rId24"/>
    <p:sldLayoutId id="2147483679" r:id="rId25"/>
    <p:sldLayoutId id="2147483683" r:id="rId26"/>
    <p:sldLayoutId id="2147483680" r:id="rId27"/>
    <p:sldLayoutId id="2147483684" r:id="rId28"/>
    <p:sldLayoutId id="2147483678" r:id="rId29"/>
    <p:sldLayoutId id="2147483681" r:id="rId30"/>
    <p:sldLayoutId id="2147483682" r:id="rId31"/>
    <p:sldLayoutId id="2147483727" r:id="rId32"/>
    <p:sldLayoutId id="2147483698" r:id="rId33"/>
    <p:sldLayoutId id="2147483728" r:id="rId34"/>
    <p:sldLayoutId id="2147483685" r:id="rId35"/>
    <p:sldLayoutId id="2147483688" r:id="rId36"/>
    <p:sldLayoutId id="2147483689" r:id="rId37"/>
    <p:sldLayoutId id="2147483690" r:id="rId38"/>
    <p:sldLayoutId id="2147483699" r:id="rId39"/>
    <p:sldLayoutId id="2147483700" r:id="rId40"/>
    <p:sldLayoutId id="2147483696" r:id="rId41"/>
    <p:sldLayoutId id="2147483691" r:id="rId42"/>
    <p:sldLayoutId id="2147483692" r:id="rId43"/>
    <p:sldLayoutId id="2147483693" r:id="rId44"/>
    <p:sldLayoutId id="2147483705" r:id="rId45"/>
    <p:sldLayoutId id="2147483706" r:id="rId46"/>
    <p:sldLayoutId id="2147483707" r:id="rId47"/>
    <p:sldLayoutId id="2147483708" r:id="rId48"/>
    <p:sldLayoutId id="2147483694" r:id="rId49"/>
    <p:sldLayoutId id="2147483695" r:id="rId50"/>
    <p:sldLayoutId id="2147483729" r:id="rId51"/>
    <p:sldLayoutId id="2147483730" r:id="rId52"/>
    <p:sldLayoutId id="2147483741" r:id="rId53"/>
  </p:sldLayoutIdLst>
  <p:hf hdr="0" dt="0"/>
  <p:txStyles>
    <p:titleStyle>
      <a:lvl1pPr algn="l" defTabSz="914446"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0" indent="0" algn="l" defTabSz="914446" rtl="0" eaLnBrk="1" latinLnBrk="0" hangingPunct="1">
        <a:lnSpc>
          <a:spcPct val="100000"/>
        </a:lnSpc>
        <a:spcBef>
          <a:spcPts val="0"/>
        </a:spcBef>
        <a:buFont typeface="Arial" panose="020B0604020202020204" pitchFamily="34" charset="0"/>
        <a:buNone/>
        <a:defRPr sz="1400" b="1" kern="1200">
          <a:solidFill>
            <a:schemeClr val="tx1"/>
          </a:solidFill>
          <a:latin typeface="+mn-lt"/>
          <a:ea typeface="+mn-ea"/>
          <a:cs typeface="+mn-cs"/>
        </a:defRPr>
      </a:lvl1pPr>
      <a:lvl2pPr marL="457223" indent="0" algn="l" defTabSz="914446" rtl="0" eaLnBrk="1" latinLnBrk="0" hangingPunct="1">
        <a:lnSpc>
          <a:spcPct val="100000"/>
        </a:lnSpc>
        <a:spcBef>
          <a:spcPts val="0"/>
        </a:spcBef>
        <a:buFont typeface="Arial" panose="020B0604020202020204" pitchFamily="34" charset="0"/>
        <a:buNone/>
        <a:defRPr sz="933" kern="1200">
          <a:solidFill>
            <a:schemeClr val="tx1"/>
          </a:solidFill>
          <a:latin typeface="+mn-lt"/>
          <a:ea typeface="+mn-ea"/>
          <a:cs typeface="+mn-cs"/>
        </a:defRPr>
      </a:lvl2pPr>
      <a:lvl3pPr marL="914446" indent="0" algn="l" defTabSz="914446" rtl="0" eaLnBrk="1" latinLnBrk="0" hangingPunct="1">
        <a:lnSpc>
          <a:spcPct val="100000"/>
        </a:lnSpc>
        <a:spcBef>
          <a:spcPts val="0"/>
        </a:spcBef>
        <a:buFont typeface="Arial" panose="020B0604020202020204" pitchFamily="34" charset="0"/>
        <a:buNone/>
        <a:defRPr sz="933" kern="1200">
          <a:solidFill>
            <a:schemeClr val="tx1"/>
          </a:solidFill>
          <a:latin typeface="+mn-lt"/>
          <a:ea typeface="+mn-ea"/>
          <a:cs typeface="+mn-cs"/>
        </a:defRPr>
      </a:lvl3pPr>
      <a:lvl4pPr marL="1371669" indent="0" algn="l" defTabSz="914446" rtl="0" eaLnBrk="1" latinLnBrk="0" hangingPunct="1">
        <a:lnSpc>
          <a:spcPct val="100000"/>
        </a:lnSpc>
        <a:spcBef>
          <a:spcPts val="0"/>
        </a:spcBef>
        <a:buFont typeface="Arial" panose="020B0604020202020204" pitchFamily="34" charset="0"/>
        <a:buNone/>
        <a:defRPr sz="933" kern="1200">
          <a:solidFill>
            <a:schemeClr val="tx1"/>
          </a:solidFill>
          <a:latin typeface="+mn-lt"/>
          <a:ea typeface="+mn-ea"/>
          <a:cs typeface="+mn-cs"/>
        </a:defRPr>
      </a:lvl4pPr>
      <a:lvl5pPr marL="1828891" indent="0" algn="l" defTabSz="914446" rtl="0" eaLnBrk="1" latinLnBrk="0" hangingPunct="1">
        <a:lnSpc>
          <a:spcPct val="100000"/>
        </a:lnSpc>
        <a:spcBef>
          <a:spcPts val="0"/>
        </a:spcBef>
        <a:buFont typeface="Arial" panose="020B0604020202020204" pitchFamily="34" charset="0"/>
        <a:buNone/>
        <a:defRPr sz="933" kern="1200">
          <a:solidFill>
            <a:schemeClr val="tx1"/>
          </a:solidFill>
          <a:latin typeface="+mn-lt"/>
          <a:ea typeface="+mn-ea"/>
          <a:cs typeface="+mn-cs"/>
        </a:defRPr>
      </a:lvl5pPr>
      <a:lvl6pPr marL="2514726"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949"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46" rtl="0" eaLnBrk="1" latinLnBrk="0" hangingPunct="1">
        <a:defRPr sz="1800" kern="1200">
          <a:solidFill>
            <a:schemeClr val="tx1"/>
          </a:solidFill>
          <a:latin typeface="+mn-lt"/>
          <a:ea typeface="+mn-ea"/>
          <a:cs typeface="+mn-cs"/>
        </a:defRPr>
      </a:lvl1pPr>
      <a:lvl2pPr marL="457223" algn="l" defTabSz="914446" rtl="0" eaLnBrk="1" latinLnBrk="0" hangingPunct="1">
        <a:defRPr sz="1800" kern="1200">
          <a:solidFill>
            <a:schemeClr val="tx1"/>
          </a:solidFill>
          <a:latin typeface="+mn-lt"/>
          <a:ea typeface="+mn-ea"/>
          <a:cs typeface="+mn-cs"/>
        </a:defRPr>
      </a:lvl2pPr>
      <a:lvl3pPr marL="914446" algn="l" defTabSz="914446" rtl="0" eaLnBrk="1" latinLnBrk="0" hangingPunct="1">
        <a:defRPr sz="1800" kern="1200">
          <a:solidFill>
            <a:schemeClr val="tx1"/>
          </a:solidFill>
          <a:latin typeface="+mn-lt"/>
          <a:ea typeface="+mn-ea"/>
          <a:cs typeface="+mn-cs"/>
        </a:defRPr>
      </a:lvl3pPr>
      <a:lvl4pPr marL="1371669" algn="l" defTabSz="914446" rtl="0" eaLnBrk="1" latinLnBrk="0" hangingPunct="1">
        <a:defRPr sz="1800" kern="1200">
          <a:solidFill>
            <a:schemeClr val="tx1"/>
          </a:solidFill>
          <a:latin typeface="+mn-lt"/>
          <a:ea typeface="+mn-ea"/>
          <a:cs typeface="+mn-cs"/>
        </a:defRPr>
      </a:lvl4pPr>
      <a:lvl5pPr marL="1828891" algn="l" defTabSz="914446" rtl="0" eaLnBrk="1" latinLnBrk="0" hangingPunct="1">
        <a:defRPr sz="1800" kern="1200">
          <a:solidFill>
            <a:schemeClr val="tx1"/>
          </a:solidFill>
          <a:latin typeface="+mn-lt"/>
          <a:ea typeface="+mn-ea"/>
          <a:cs typeface="+mn-cs"/>
        </a:defRPr>
      </a:lvl5pPr>
      <a:lvl6pPr marL="2286114" algn="l" defTabSz="914446" rtl="0" eaLnBrk="1" latinLnBrk="0" hangingPunct="1">
        <a:defRPr sz="1800" kern="1200">
          <a:solidFill>
            <a:schemeClr val="tx1"/>
          </a:solidFill>
          <a:latin typeface="+mn-lt"/>
          <a:ea typeface="+mn-ea"/>
          <a:cs typeface="+mn-cs"/>
        </a:defRPr>
      </a:lvl6pPr>
      <a:lvl7pPr marL="2743337" algn="l" defTabSz="914446" rtl="0" eaLnBrk="1" latinLnBrk="0" hangingPunct="1">
        <a:defRPr sz="1800" kern="1200">
          <a:solidFill>
            <a:schemeClr val="tx1"/>
          </a:solidFill>
          <a:latin typeface="+mn-lt"/>
          <a:ea typeface="+mn-ea"/>
          <a:cs typeface="+mn-cs"/>
        </a:defRPr>
      </a:lvl7pPr>
      <a:lvl8pPr marL="3200560" algn="l" defTabSz="914446" rtl="0" eaLnBrk="1" latinLnBrk="0" hangingPunct="1">
        <a:defRPr sz="1800" kern="1200">
          <a:solidFill>
            <a:schemeClr val="tx1"/>
          </a:solidFill>
          <a:latin typeface="+mn-lt"/>
          <a:ea typeface="+mn-ea"/>
          <a:cs typeface="+mn-cs"/>
        </a:defRPr>
      </a:lvl8pPr>
      <a:lvl9pPr marL="3657783" algn="l" defTabSz="914446"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70" userDrawn="1">
          <p15:clr>
            <a:srgbClr val="F26B43"/>
          </p15:clr>
        </p15:guide>
        <p15:guide id="2" pos="7310" userDrawn="1">
          <p15:clr>
            <a:srgbClr val="F26B43"/>
          </p15:clr>
        </p15:guide>
        <p15:guide id="3" orient="horz" pos="368" userDrawn="1">
          <p15:clr>
            <a:srgbClr val="F26B43"/>
          </p15:clr>
        </p15:guide>
        <p15:guide id="5" orient="horz" pos="3928" userDrawn="1">
          <p15:clr>
            <a:srgbClr val="F26B43"/>
          </p15:clr>
        </p15:guide>
        <p15:guide id="6" orient="horz" pos="2160" userDrawn="1">
          <p15:clr>
            <a:srgbClr val="F26B43"/>
          </p15:clr>
        </p15:guide>
        <p15:guide id="7" pos="1277" userDrawn="1">
          <p15:clr>
            <a:srgbClr val="F26B43"/>
          </p15:clr>
        </p15:guide>
        <p15:guide id="8" pos="2570" userDrawn="1">
          <p15:clr>
            <a:srgbClr val="F26B43"/>
          </p15:clr>
        </p15:guide>
        <p15:guide id="9" pos="3840" userDrawn="1">
          <p15:clr>
            <a:srgbClr val="F26B43"/>
          </p15:clr>
        </p15:guide>
        <p15:guide id="10" pos="5110" userDrawn="1">
          <p15:clr>
            <a:srgbClr val="F26B43"/>
          </p15:clr>
        </p15:guide>
        <p15:guide id="11" pos="6403"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descr="C1-HD-TOP.png"/>
          <p:cNvPicPr>
            <a:picLocks noChangeAspect="1"/>
          </p:cNvPicPr>
          <p:nvPr/>
        </p:nvPicPr>
        <p:blipFill>
          <a:blip r:embed="rId53">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9/4/2025</a:t>
            </a:fld>
            <a:endParaRPr lang="en-US" dirty="0"/>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r>
              <a:rPr lang="en-US"/>
              <a:t>PRESENTATION TITLE</a:t>
            </a:r>
            <a:endParaRPr lang="en-US" dirty="0"/>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5E0C3BBE-9543-48E5-A6E1-C646F9A01966}" type="slidenum">
              <a:rPr lang="en-ID" smtClean="0"/>
              <a:pPr/>
              <a:t>‹#›</a:t>
            </a:fld>
            <a:endParaRPr lang="en-ID" dirty="0"/>
          </a:p>
        </p:txBody>
      </p:sp>
    </p:spTree>
    <p:extLst>
      <p:ext uri="{BB962C8B-B14F-4D97-AF65-F5344CB8AC3E}">
        <p14:creationId xmlns:p14="http://schemas.microsoft.com/office/powerpoint/2010/main" val="2309581950"/>
      </p:ext>
    </p:extLst>
  </p:cSld>
  <p:clrMap bg1="dk1" tx1="lt1" bg2="dk2" tx2="lt2" accent1="accent1" accent2="accent2" accent3="accent3" accent4="accent4" accent5="accent5" accent6="accent6" hlink="hlink" folHlink="folHlink"/>
  <p:sldLayoutIdLst>
    <p:sldLayoutId id="2147483869" r:id="rId1"/>
    <p:sldLayoutId id="2147483870" r:id="rId2"/>
    <p:sldLayoutId id="2147483871" r:id="rId3"/>
    <p:sldLayoutId id="2147483872" r:id="rId4"/>
    <p:sldLayoutId id="2147483873" r:id="rId5"/>
    <p:sldLayoutId id="2147483874" r:id="rId6"/>
    <p:sldLayoutId id="2147483875" r:id="rId7"/>
    <p:sldLayoutId id="2147483876" r:id="rId8"/>
    <p:sldLayoutId id="2147483877" r:id="rId9"/>
    <p:sldLayoutId id="2147483878" r:id="rId10"/>
    <p:sldLayoutId id="2147483879" r:id="rId11"/>
    <p:sldLayoutId id="2147483880" r:id="rId12"/>
    <p:sldLayoutId id="2147483881" r:id="rId13"/>
    <p:sldLayoutId id="2147483882" r:id="rId14"/>
    <p:sldLayoutId id="2147483883" r:id="rId15"/>
    <p:sldLayoutId id="2147483884" r:id="rId16"/>
    <p:sldLayoutId id="2147483885" r:id="rId17"/>
    <p:sldLayoutId id="2147483923" r:id="rId18"/>
    <p:sldLayoutId id="2147483924" r:id="rId19"/>
    <p:sldLayoutId id="2147483925" r:id="rId20"/>
    <p:sldLayoutId id="2147483926" r:id="rId21"/>
    <p:sldLayoutId id="2147483927" r:id="rId22"/>
    <p:sldLayoutId id="2147483928" r:id="rId23"/>
    <p:sldLayoutId id="2147483929" r:id="rId24"/>
    <p:sldLayoutId id="2147483930" r:id="rId25"/>
    <p:sldLayoutId id="2147483931" r:id="rId26"/>
    <p:sldLayoutId id="2147483932" r:id="rId27"/>
    <p:sldLayoutId id="2147483933" r:id="rId28"/>
    <p:sldLayoutId id="2147483934" r:id="rId29"/>
    <p:sldLayoutId id="2147483935" r:id="rId30"/>
    <p:sldLayoutId id="2147483936" r:id="rId31"/>
    <p:sldLayoutId id="2147483937" r:id="rId32"/>
    <p:sldLayoutId id="2147483938" r:id="rId33"/>
    <p:sldLayoutId id="2147483939" r:id="rId34"/>
    <p:sldLayoutId id="2147483959" r:id="rId35"/>
    <p:sldLayoutId id="2147483960" r:id="rId36"/>
    <p:sldLayoutId id="2147483961" r:id="rId37"/>
    <p:sldLayoutId id="2147483962" r:id="rId38"/>
    <p:sldLayoutId id="2147483963" r:id="rId39"/>
    <p:sldLayoutId id="2147483964" r:id="rId40"/>
    <p:sldLayoutId id="2147483965" r:id="rId41"/>
    <p:sldLayoutId id="2147483966" r:id="rId42"/>
    <p:sldLayoutId id="2147483967" r:id="rId43"/>
    <p:sldLayoutId id="2147483968" r:id="rId44"/>
    <p:sldLayoutId id="2147483969" r:id="rId45"/>
    <p:sldLayoutId id="2147483970" r:id="rId46"/>
    <p:sldLayoutId id="2147483971" r:id="rId47"/>
    <p:sldLayoutId id="2147483972" r:id="rId48"/>
    <p:sldLayoutId id="2147483973" r:id="rId49"/>
    <p:sldLayoutId id="2147483974" r:id="rId50"/>
    <p:sldLayoutId id="2147483975" r:id="rId51"/>
  </p:sldLayoutIdLst>
  <p:hf hdr="0" dt="0"/>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descr="C1-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9/5/2025</a:t>
            </a:fld>
            <a:endParaRPr lang="en-US" dirty="0"/>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r>
              <a:rPr lang="en-US"/>
              <a:t>PRESENTATION TITLE</a:t>
            </a:r>
            <a:endParaRPr lang="en-US" dirty="0"/>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5E0C3BBE-9543-48E5-A6E1-C646F9A01966}" type="slidenum">
              <a:rPr lang="en-ID" smtClean="0"/>
              <a:pPr/>
              <a:t>‹#›</a:t>
            </a:fld>
            <a:endParaRPr lang="en-ID" dirty="0"/>
          </a:p>
        </p:txBody>
      </p:sp>
    </p:spTree>
    <p:extLst>
      <p:ext uri="{BB962C8B-B14F-4D97-AF65-F5344CB8AC3E}">
        <p14:creationId xmlns:p14="http://schemas.microsoft.com/office/powerpoint/2010/main" val="4272979126"/>
      </p:ext>
    </p:extLst>
  </p:cSld>
  <p:clrMap bg1="dk1" tx1="lt1" bg2="dk2" tx2="lt2" accent1="accent1" accent2="accent2" accent3="accent3" accent4="accent4" accent5="accent5" accent6="accent6" hlink="hlink" folHlink="folHlink"/>
  <p:sldLayoutIdLst>
    <p:sldLayoutId id="2147483995" r:id="rId1"/>
    <p:sldLayoutId id="2147483996" r:id="rId2"/>
    <p:sldLayoutId id="2147483997" r:id="rId3"/>
    <p:sldLayoutId id="2147483998" r:id="rId4"/>
    <p:sldLayoutId id="2147483999" r:id="rId5"/>
    <p:sldLayoutId id="2147484000" r:id="rId6"/>
    <p:sldLayoutId id="2147484001" r:id="rId7"/>
    <p:sldLayoutId id="2147484002" r:id="rId8"/>
    <p:sldLayoutId id="2147484003" r:id="rId9"/>
    <p:sldLayoutId id="2147484004" r:id="rId10"/>
    <p:sldLayoutId id="2147484005" r:id="rId11"/>
    <p:sldLayoutId id="2147484006" r:id="rId12"/>
    <p:sldLayoutId id="2147484007" r:id="rId13"/>
    <p:sldLayoutId id="2147484008" r:id="rId14"/>
    <p:sldLayoutId id="2147484009" r:id="rId15"/>
    <p:sldLayoutId id="2147484010" r:id="rId16"/>
    <p:sldLayoutId id="2147484011" r:id="rId17"/>
  </p:sldLayoutIdLst>
  <p:hf hdr="0" dt="0"/>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descr="C1-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9/5/2025</a:t>
            </a:fld>
            <a:endParaRPr lang="en-US" dirty="0"/>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r>
              <a:rPr lang="en-US"/>
              <a:t>PRESENTATION TITLE</a:t>
            </a:r>
            <a:endParaRPr lang="en-US" dirty="0"/>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5E0C3BBE-9543-48E5-A6E1-C646F9A01966}" type="slidenum">
              <a:rPr lang="en-ID" smtClean="0"/>
              <a:pPr/>
              <a:t>‹#›</a:t>
            </a:fld>
            <a:endParaRPr lang="en-ID" dirty="0"/>
          </a:p>
        </p:txBody>
      </p:sp>
    </p:spTree>
    <p:extLst>
      <p:ext uri="{BB962C8B-B14F-4D97-AF65-F5344CB8AC3E}">
        <p14:creationId xmlns:p14="http://schemas.microsoft.com/office/powerpoint/2010/main" val="2444745504"/>
      </p:ext>
    </p:extLst>
  </p:cSld>
  <p:clrMap bg1="dk1" tx1="lt1" bg2="dk2" tx2="lt2" accent1="accent1" accent2="accent2" accent3="accent3" accent4="accent4" accent5="accent5" accent6="accent6" hlink="hlink" folHlink="folHlink"/>
  <p:sldLayoutIdLst>
    <p:sldLayoutId id="2147484031" r:id="rId1"/>
    <p:sldLayoutId id="2147484032" r:id="rId2"/>
    <p:sldLayoutId id="2147484033" r:id="rId3"/>
    <p:sldLayoutId id="2147484034" r:id="rId4"/>
    <p:sldLayoutId id="2147484035" r:id="rId5"/>
    <p:sldLayoutId id="2147484036" r:id="rId6"/>
    <p:sldLayoutId id="2147484037" r:id="rId7"/>
    <p:sldLayoutId id="2147484038" r:id="rId8"/>
    <p:sldLayoutId id="2147484039" r:id="rId9"/>
    <p:sldLayoutId id="2147484040" r:id="rId10"/>
    <p:sldLayoutId id="2147484041" r:id="rId11"/>
    <p:sldLayoutId id="2147484042" r:id="rId12"/>
    <p:sldLayoutId id="2147484043" r:id="rId13"/>
    <p:sldLayoutId id="2147484044" r:id="rId14"/>
    <p:sldLayoutId id="2147484045" r:id="rId15"/>
    <p:sldLayoutId id="2147484046" r:id="rId16"/>
    <p:sldLayoutId id="2147484047" r:id="rId17"/>
  </p:sldLayoutIdLst>
  <p:hf hdr="0" dt="0"/>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descr="C1-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9/5/2025</a:t>
            </a:fld>
            <a:endParaRPr lang="en-US" dirty="0"/>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r>
              <a:rPr lang="en-US"/>
              <a:t>PRESENTATION TITLE</a:t>
            </a:r>
            <a:endParaRPr lang="en-US" dirty="0"/>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5E0C3BBE-9543-48E5-A6E1-C646F9A01966}" type="slidenum">
              <a:rPr lang="en-ID" smtClean="0"/>
              <a:pPr/>
              <a:t>‹#›</a:t>
            </a:fld>
            <a:endParaRPr lang="en-ID" dirty="0"/>
          </a:p>
        </p:txBody>
      </p:sp>
    </p:spTree>
    <p:extLst>
      <p:ext uri="{BB962C8B-B14F-4D97-AF65-F5344CB8AC3E}">
        <p14:creationId xmlns:p14="http://schemas.microsoft.com/office/powerpoint/2010/main" val="979457781"/>
      </p:ext>
    </p:extLst>
  </p:cSld>
  <p:clrMap bg1="dk1" tx1="lt1" bg2="dk2" tx2="lt2" accent1="accent1" accent2="accent2" accent3="accent3" accent4="accent4" accent5="accent5" accent6="accent6" hlink="hlink" folHlink="folHlink"/>
  <p:sldLayoutIdLst>
    <p:sldLayoutId id="2147484049" r:id="rId1"/>
    <p:sldLayoutId id="2147484050" r:id="rId2"/>
    <p:sldLayoutId id="2147484051" r:id="rId3"/>
    <p:sldLayoutId id="2147484052" r:id="rId4"/>
    <p:sldLayoutId id="2147484053" r:id="rId5"/>
    <p:sldLayoutId id="2147484054" r:id="rId6"/>
    <p:sldLayoutId id="2147484055" r:id="rId7"/>
    <p:sldLayoutId id="2147484056" r:id="rId8"/>
    <p:sldLayoutId id="2147484057" r:id="rId9"/>
    <p:sldLayoutId id="2147484058" r:id="rId10"/>
    <p:sldLayoutId id="2147484059" r:id="rId11"/>
    <p:sldLayoutId id="2147484060" r:id="rId12"/>
    <p:sldLayoutId id="2147484061" r:id="rId13"/>
    <p:sldLayoutId id="2147484062" r:id="rId14"/>
    <p:sldLayoutId id="2147484063" r:id="rId15"/>
    <p:sldLayoutId id="2147484064" r:id="rId16"/>
    <p:sldLayoutId id="2147484065" r:id="rId17"/>
  </p:sldLayoutIdLst>
  <p:hf hdr="0" dt="0"/>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descr="C1-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9/5/2025</a:t>
            </a:fld>
            <a:endParaRPr lang="en-US" dirty="0"/>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r>
              <a:rPr lang="en-US"/>
              <a:t>PRESENTATION TITLE</a:t>
            </a:r>
            <a:endParaRPr lang="en-US" dirty="0"/>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5E0C3BBE-9543-48E5-A6E1-C646F9A01966}" type="slidenum">
              <a:rPr lang="en-ID" smtClean="0"/>
              <a:pPr/>
              <a:t>‹#›</a:t>
            </a:fld>
            <a:endParaRPr lang="en-ID" dirty="0"/>
          </a:p>
        </p:txBody>
      </p:sp>
    </p:spTree>
    <p:extLst>
      <p:ext uri="{BB962C8B-B14F-4D97-AF65-F5344CB8AC3E}">
        <p14:creationId xmlns:p14="http://schemas.microsoft.com/office/powerpoint/2010/main" val="1311557311"/>
      </p:ext>
    </p:extLst>
  </p:cSld>
  <p:clrMap bg1="dk1" tx1="lt1" bg2="dk2" tx2="lt2" accent1="accent1" accent2="accent2" accent3="accent3" accent4="accent4" accent5="accent5" accent6="accent6" hlink="hlink" folHlink="folHlink"/>
  <p:sldLayoutIdLst>
    <p:sldLayoutId id="2147484067" r:id="rId1"/>
    <p:sldLayoutId id="2147484068" r:id="rId2"/>
    <p:sldLayoutId id="2147484069" r:id="rId3"/>
    <p:sldLayoutId id="2147484070" r:id="rId4"/>
    <p:sldLayoutId id="2147484071" r:id="rId5"/>
    <p:sldLayoutId id="2147484072" r:id="rId6"/>
    <p:sldLayoutId id="2147484073" r:id="rId7"/>
    <p:sldLayoutId id="2147484074" r:id="rId8"/>
    <p:sldLayoutId id="2147484075" r:id="rId9"/>
    <p:sldLayoutId id="2147484076" r:id="rId10"/>
    <p:sldLayoutId id="2147484077" r:id="rId11"/>
    <p:sldLayoutId id="2147484078" r:id="rId12"/>
    <p:sldLayoutId id="2147484079" r:id="rId13"/>
    <p:sldLayoutId id="2147484080" r:id="rId14"/>
    <p:sldLayoutId id="2147484081" r:id="rId15"/>
    <p:sldLayoutId id="2147484082" r:id="rId16"/>
    <p:sldLayoutId id="2147484083" r:id="rId17"/>
  </p:sldLayoutIdLst>
  <p:hf hdr="0" dt="0"/>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descr="C1-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9/5/2025</a:t>
            </a:fld>
            <a:endParaRPr lang="en-US" dirty="0"/>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r>
              <a:rPr lang="en-US"/>
              <a:t>PRESENTATION TITLE</a:t>
            </a:r>
            <a:endParaRPr lang="en-US" dirty="0"/>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5E0C3BBE-9543-48E5-A6E1-C646F9A01966}" type="slidenum">
              <a:rPr lang="en-ID" smtClean="0"/>
              <a:pPr/>
              <a:t>‹#›</a:t>
            </a:fld>
            <a:endParaRPr lang="en-ID" dirty="0"/>
          </a:p>
        </p:txBody>
      </p:sp>
    </p:spTree>
    <p:extLst>
      <p:ext uri="{BB962C8B-B14F-4D97-AF65-F5344CB8AC3E}">
        <p14:creationId xmlns:p14="http://schemas.microsoft.com/office/powerpoint/2010/main" val="3930202621"/>
      </p:ext>
    </p:extLst>
  </p:cSld>
  <p:clrMap bg1="dk1" tx1="lt1" bg2="dk2" tx2="lt2" accent1="accent1" accent2="accent2" accent3="accent3" accent4="accent4" accent5="accent5" accent6="accent6" hlink="hlink" folHlink="folHlink"/>
  <p:sldLayoutIdLst>
    <p:sldLayoutId id="2147484085" r:id="rId1"/>
    <p:sldLayoutId id="2147484086" r:id="rId2"/>
    <p:sldLayoutId id="2147484087" r:id="rId3"/>
    <p:sldLayoutId id="2147484088" r:id="rId4"/>
    <p:sldLayoutId id="2147484089" r:id="rId5"/>
    <p:sldLayoutId id="2147484090" r:id="rId6"/>
    <p:sldLayoutId id="2147484091" r:id="rId7"/>
    <p:sldLayoutId id="2147484092" r:id="rId8"/>
    <p:sldLayoutId id="2147484093" r:id="rId9"/>
    <p:sldLayoutId id="2147484094" r:id="rId10"/>
    <p:sldLayoutId id="2147484095" r:id="rId11"/>
    <p:sldLayoutId id="2147484096" r:id="rId12"/>
    <p:sldLayoutId id="2147484097" r:id="rId13"/>
    <p:sldLayoutId id="2147484098" r:id="rId14"/>
    <p:sldLayoutId id="2147484099" r:id="rId15"/>
    <p:sldLayoutId id="2147484100" r:id="rId16"/>
    <p:sldLayoutId id="2147484101" r:id="rId17"/>
  </p:sldLayoutIdLst>
  <p:hf hdr="0" dt="0"/>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descr="C1-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9/5/2025</a:t>
            </a:fld>
            <a:endParaRPr lang="en-US" dirty="0"/>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r>
              <a:rPr lang="en-US"/>
              <a:t>PRESENTATION TITLE</a:t>
            </a:r>
            <a:endParaRPr lang="en-US" dirty="0"/>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5E0C3BBE-9543-48E5-A6E1-C646F9A01966}" type="slidenum">
              <a:rPr lang="en-ID" smtClean="0"/>
              <a:pPr/>
              <a:t>‹#›</a:t>
            </a:fld>
            <a:endParaRPr lang="en-ID" dirty="0"/>
          </a:p>
        </p:txBody>
      </p:sp>
    </p:spTree>
    <p:extLst>
      <p:ext uri="{BB962C8B-B14F-4D97-AF65-F5344CB8AC3E}">
        <p14:creationId xmlns:p14="http://schemas.microsoft.com/office/powerpoint/2010/main" val="225279712"/>
      </p:ext>
    </p:extLst>
  </p:cSld>
  <p:clrMap bg1="dk1" tx1="lt1" bg2="dk2" tx2="lt2" accent1="accent1" accent2="accent2" accent3="accent3" accent4="accent4" accent5="accent5" accent6="accent6" hlink="hlink" folHlink="folHlink"/>
  <p:sldLayoutIdLst>
    <p:sldLayoutId id="2147484103" r:id="rId1"/>
    <p:sldLayoutId id="2147484104" r:id="rId2"/>
    <p:sldLayoutId id="2147484105" r:id="rId3"/>
    <p:sldLayoutId id="2147484106" r:id="rId4"/>
    <p:sldLayoutId id="2147484107" r:id="rId5"/>
    <p:sldLayoutId id="2147484108" r:id="rId6"/>
    <p:sldLayoutId id="2147484109" r:id="rId7"/>
    <p:sldLayoutId id="2147484110" r:id="rId8"/>
    <p:sldLayoutId id="2147484111" r:id="rId9"/>
    <p:sldLayoutId id="2147484112" r:id="rId10"/>
    <p:sldLayoutId id="2147484113" r:id="rId11"/>
    <p:sldLayoutId id="2147484114" r:id="rId12"/>
    <p:sldLayoutId id="2147484115" r:id="rId13"/>
    <p:sldLayoutId id="2147484116" r:id="rId14"/>
    <p:sldLayoutId id="2147484117" r:id="rId15"/>
    <p:sldLayoutId id="2147484118" r:id="rId16"/>
    <p:sldLayoutId id="2147484119" r:id="rId17"/>
  </p:sldLayoutIdLst>
  <p:hf hdr="0" dt="0"/>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54.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2.png"/><Relationship Id="rId1" Type="http://schemas.openxmlformats.org/officeDocument/2006/relationships/slideLayout" Target="../slideLayouts/slideLayout55.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hyperlink" Target="https://github.com/Sion719/Course10/blob/main/lab_jupyter_launch_site_location.ipynb" TargetMode="External"/><Relationship Id="rId1" Type="http://schemas.openxmlformats.org/officeDocument/2006/relationships/slideLayout" Target="../slideLayouts/slideLayout55.xml"/></Relationships>
</file>

<file path=ppt/slides/_rels/slide12.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Layout" Target="../slideLayouts/slideLayout55.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image" Target="../media/image2.png"/><Relationship Id="rId1" Type="http://schemas.openxmlformats.org/officeDocument/2006/relationships/slideLayout" Target="../slideLayouts/slideLayout55.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55.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15.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54.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59.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8.xml"/><Relationship Id="rId7" Type="http://schemas.openxmlformats.org/officeDocument/2006/relationships/image" Target="../media/image31.png"/><Relationship Id="rId2" Type="http://schemas.openxmlformats.org/officeDocument/2006/relationships/diagramData" Target="../diagrams/data8.xml"/><Relationship Id="rId1" Type="http://schemas.openxmlformats.org/officeDocument/2006/relationships/slideLayout" Target="../slideLayouts/slideLayout55.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1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55.xml"/></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png"/><Relationship Id="rId1" Type="http://schemas.openxmlformats.org/officeDocument/2006/relationships/slideLayout" Target="../slideLayouts/slideLayout55.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55.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06.xml"/></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png"/><Relationship Id="rId1" Type="http://schemas.openxmlformats.org/officeDocument/2006/relationships/slideLayout" Target="../slideLayouts/slideLayout123.xml"/></Relationships>
</file>

<file path=ppt/slides/_rels/slide2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55.xml"/></Relationships>
</file>

<file path=ppt/slides/_rels/slide2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55.xml"/></Relationships>
</file>

<file path=ppt/slides/_rels/slide2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55.xml"/></Relationships>
</file>

<file path=ppt/slides/_rels/slide2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55.xml"/></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image" Target="../media/image40.png"/><Relationship Id="rId1" Type="http://schemas.openxmlformats.org/officeDocument/2006/relationships/slideLayout" Target="../slideLayouts/slideLayout140.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2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57.xml"/></Relationships>
</file>

<file path=ppt/slides/_rels/slide2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55.xml"/></Relationships>
</file>

<file path=ppt/slides/_rels/slide2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40.xml"/></Relationships>
</file>

<file path=ppt/slides/_rels/slide3.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55.xml"/></Relationships>
</file>

<file path=ppt/slides/_rels/slide3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74.xml"/></Relationships>
</file>

<file path=ppt/slides/_rels/slide3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55.xml"/></Relationships>
</file>

<file path=ppt/slides/_rels/slide3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55.xml"/></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56.xml"/></Relationships>
</file>

<file path=ppt/slides/_rels/slide3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56.xml"/></Relationships>
</file>

<file path=ppt/slides/_rels/slide3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56.xml"/></Relationships>
</file>

<file path=ppt/slides/_rels/slide3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55.xml"/></Relationships>
</file>

<file path=ppt/slides/_rels/slide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56.xml"/><Relationship Id="rId4" Type="http://schemas.openxmlformats.org/officeDocument/2006/relationships/image" Target="../media/image56.jpe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4.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5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41.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56.xml"/></Relationships>
</file>

<file path=ppt/slides/_rels/slide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55.xml"/></Relationships>
</file>

<file path=ppt/slides/_rels/slide4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2.png"/><Relationship Id="rId1" Type="http://schemas.openxmlformats.org/officeDocument/2006/relationships/slideLayout" Target="../slideLayouts/slideLayout191.xml"/></Relationships>
</file>

<file path=ppt/slides/_rels/slide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5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4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3.png"/><Relationship Id="rId1" Type="http://schemas.openxmlformats.org/officeDocument/2006/relationships/slideLayout" Target="../slideLayouts/slideLayout174.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56.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hyperlink" Target="https://github.com/Sion719/Course10/blob/main/jupyter-labs-spacex-data-collection-api.ipynb" TargetMode="External"/><Relationship Id="rId2" Type="http://schemas.openxmlformats.org/officeDocument/2006/relationships/diagramData" Target="../diagrams/data2.xml"/><Relationship Id="rId1" Type="http://schemas.openxmlformats.org/officeDocument/2006/relationships/slideLayout" Target="../slideLayouts/slideLayout55.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7.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hyperlink" Target="https://github.com/Sion719/Course10/blob/main/jupyter-labs-webscraping.ipynb" TargetMode="External"/><Relationship Id="rId1" Type="http://schemas.openxmlformats.org/officeDocument/2006/relationships/slideLayout" Target="../slideLayouts/slideLayout55.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55.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55.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3BAF19-013F-C974-B4BE-56E6B3DD3F3F}"/>
              </a:ext>
            </a:extLst>
          </p:cNvPr>
          <p:cNvSpPr>
            <a:spLocks noGrp="1"/>
          </p:cNvSpPr>
          <p:nvPr>
            <p:ph type="ctrTitle"/>
          </p:nvPr>
        </p:nvSpPr>
        <p:spPr>
          <a:xfrm>
            <a:off x="521208" y="5303520"/>
            <a:ext cx="7726680" cy="1062061"/>
          </a:xfrm>
        </p:spPr>
        <p:txBody>
          <a:bodyPr anchor="t">
            <a:normAutofit fontScale="90000"/>
          </a:bodyPr>
          <a:lstStyle/>
          <a:p>
            <a:pPr>
              <a:lnSpc>
                <a:spcPct val="90000"/>
              </a:lnSpc>
            </a:pPr>
            <a:r>
              <a:rPr lang="en-GB" sz="3800">
                <a:latin typeface="Aharoni" panose="02010803020104030203" pitchFamily="2" charset="-79"/>
                <a:cs typeface="Aharoni" panose="02010803020104030203" pitchFamily="2" charset="-79"/>
              </a:rPr>
              <a:t>SPACEX IBM Data Science Project </a:t>
            </a:r>
          </a:p>
        </p:txBody>
      </p:sp>
      <p:sp>
        <p:nvSpPr>
          <p:cNvPr id="3" name="Subtitle 2">
            <a:extLst>
              <a:ext uri="{FF2B5EF4-FFF2-40B4-BE49-F238E27FC236}">
                <a16:creationId xmlns:a16="http://schemas.microsoft.com/office/drawing/2014/main" id="{A9CFAD56-DA06-8AED-AE55-0976536CDC3A}"/>
              </a:ext>
            </a:extLst>
          </p:cNvPr>
          <p:cNvSpPr>
            <a:spLocks noGrp="1"/>
          </p:cNvSpPr>
          <p:nvPr>
            <p:ph type="subTitle" idx="1"/>
          </p:nvPr>
        </p:nvSpPr>
        <p:spPr>
          <a:xfrm>
            <a:off x="8377646" y="5380757"/>
            <a:ext cx="3366484" cy="967202"/>
          </a:xfrm>
        </p:spPr>
        <p:txBody>
          <a:bodyPr anchor="ctr">
            <a:normAutofit/>
          </a:bodyPr>
          <a:lstStyle/>
          <a:p>
            <a:pPr algn="r"/>
            <a:r>
              <a:rPr lang="en-GB"/>
              <a:t>Sion Pritchard</a:t>
            </a:r>
          </a:p>
          <a:p>
            <a:pPr algn="r"/>
            <a:r>
              <a:rPr lang="en-GB"/>
              <a:t>04/ 09/ 2025</a:t>
            </a:r>
          </a:p>
        </p:txBody>
      </p:sp>
      <p:pic>
        <p:nvPicPr>
          <p:cNvPr id="5" name="Picture Placeholder 7">
            <a:extLst>
              <a:ext uri="{FF2B5EF4-FFF2-40B4-BE49-F238E27FC236}">
                <a16:creationId xmlns:a16="http://schemas.microsoft.com/office/drawing/2014/main" id="{5C077D74-E60A-3824-9DE2-611648ACAF6A}"/>
              </a:ext>
            </a:extLst>
          </p:cNvPr>
          <p:cNvPicPr>
            <a:picLocks noChangeAspect="1"/>
          </p:cNvPicPr>
          <p:nvPr/>
        </p:nvPicPr>
        <p:blipFill>
          <a:blip r:embed="rId2"/>
          <a:srcRect t="18250" b="18250"/>
          <a:stretch/>
        </p:blipFill>
        <p:spPr>
          <a:xfrm>
            <a:off x="824134" y="970929"/>
            <a:ext cx="4838111" cy="4096268"/>
          </a:xfrm>
          <a:prstGeom prst="rect">
            <a:avLst/>
          </a:prstGeom>
          <a:noFill/>
        </p:spPr>
      </p:pic>
      <p:pic>
        <p:nvPicPr>
          <p:cNvPr id="4" name="Picture 3" descr="A marble with brown and aqua colours">
            <a:extLst>
              <a:ext uri="{FF2B5EF4-FFF2-40B4-BE49-F238E27FC236}">
                <a16:creationId xmlns:a16="http://schemas.microsoft.com/office/drawing/2014/main" id="{9E3C26B1-993C-9114-2678-7C693776214B}"/>
              </a:ext>
            </a:extLst>
          </p:cNvPr>
          <p:cNvPicPr>
            <a:picLocks noChangeAspect="1"/>
          </p:cNvPicPr>
          <p:nvPr/>
        </p:nvPicPr>
        <p:blipFill>
          <a:blip r:embed="rId3"/>
          <a:srcRect t="5217" r="-1" b="15537"/>
          <a:stretch>
            <a:fillRect/>
          </a:stretch>
        </p:blipFill>
        <p:spPr>
          <a:xfrm>
            <a:off x="6220441" y="1485686"/>
            <a:ext cx="5450641" cy="3066753"/>
          </a:xfrm>
          <a:prstGeom prst="rect">
            <a:avLst/>
          </a:prstGeom>
        </p:spPr>
      </p:pic>
    </p:spTree>
    <p:extLst>
      <p:ext uri="{BB962C8B-B14F-4D97-AF65-F5344CB8AC3E}">
        <p14:creationId xmlns:p14="http://schemas.microsoft.com/office/powerpoint/2010/main" val="207126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grpId="0" nodeType="withEffect">
                                  <p:stCondLst>
                                    <p:cond delay="1500"/>
                                  </p:stCondLst>
                                  <p:iterate>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7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1500"/>
                                  </p:stCondLst>
                                  <p:iterate>
                                    <p:tmPct val="10000"/>
                                  </p:iterate>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7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7B84DB5-0A8D-419E-AE86-8602321D33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A310B53C-4645-458E-8BE8-FAF1D5E69BE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1">
            <a:extLst>
              <a:ext uri="{FF2B5EF4-FFF2-40B4-BE49-F238E27FC236}">
                <a16:creationId xmlns:a16="http://schemas.microsoft.com/office/drawing/2014/main" id="{9A96535D-7A55-060E-7C53-C2A34EAD3B29}"/>
              </a:ext>
            </a:extLst>
          </p:cNvPr>
          <p:cNvSpPr>
            <a:spLocks noGrp="1"/>
          </p:cNvSpPr>
          <p:nvPr>
            <p:ph type="title"/>
          </p:nvPr>
        </p:nvSpPr>
        <p:spPr>
          <a:xfrm>
            <a:off x="685800" y="1066163"/>
            <a:ext cx="3306744" cy="5148371"/>
          </a:xfrm>
        </p:spPr>
        <p:txBody>
          <a:bodyPr>
            <a:normAutofit/>
          </a:bodyPr>
          <a:lstStyle/>
          <a:p>
            <a:r>
              <a:rPr lang="en-GB" sz="3200"/>
              <a:t>EDA with data visualisation</a:t>
            </a:r>
          </a:p>
        </p:txBody>
      </p:sp>
      <p:graphicFrame>
        <p:nvGraphicFramePr>
          <p:cNvPr id="5" name="Content Placeholder 2">
            <a:extLst>
              <a:ext uri="{FF2B5EF4-FFF2-40B4-BE49-F238E27FC236}">
                <a16:creationId xmlns:a16="http://schemas.microsoft.com/office/drawing/2014/main" id="{1A7FFA27-FD3F-F17D-FFF6-4B72149F8FA7}"/>
              </a:ext>
            </a:extLst>
          </p:cNvPr>
          <p:cNvGraphicFramePr>
            <a:graphicFrameLocks noGrp="1"/>
          </p:cNvGraphicFramePr>
          <p:nvPr>
            <p:ph idx="1"/>
            <p:extLst>
              <p:ext uri="{D42A27DB-BD31-4B8C-83A1-F6EECF244321}">
                <p14:modId xmlns:p14="http://schemas.microsoft.com/office/powerpoint/2010/main" val="2955054338"/>
              </p:ext>
            </p:extLst>
          </p:nvPr>
        </p:nvGraphicFramePr>
        <p:xfrm>
          <a:off x="4678344" y="1127125"/>
          <a:ext cx="6403994" cy="508740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5223385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582A7-7A71-07E8-83D3-DFDB4BD467B8}"/>
              </a:ext>
            </a:extLst>
          </p:cNvPr>
          <p:cNvSpPr>
            <a:spLocks noGrp="1"/>
          </p:cNvSpPr>
          <p:nvPr>
            <p:ph type="title"/>
          </p:nvPr>
        </p:nvSpPr>
        <p:spPr>
          <a:xfrm>
            <a:off x="619759" y="764373"/>
            <a:ext cx="6257291" cy="1293028"/>
          </a:xfrm>
        </p:spPr>
        <p:txBody>
          <a:bodyPr>
            <a:normAutofit/>
          </a:bodyPr>
          <a:lstStyle/>
          <a:p>
            <a:r>
              <a:rPr lang="en-GB" dirty="0"/>
              <a:t>Build an interactive map with Folium</a:t>
            </a:r>
          </a:p>
        </p:txBody>
      </p:sp>
      <p:sp>
        <p:nvSpPr>
          <p:cNvPr id="3" name="Content Placeholder 2">
            <a:extLst>
              <a:ext uri="{FF2B5EF4-FFF2-40B4-BE49-F238E27FC236}">
                <a16:creationId xmlns:a16="http://schemas.microsoft.com/office/drawing/2014/main" id="{5DF61031-4363-78A9-152F-2A9125977DC8}"/>
              </a:ext>
            </a:extLst>
          </p:cNvPr>
          <p:cNvSpPr>
            <a:spLocks noGrp="1"/>
          </p:cNvSpPr>
          <p:nvPr>
            <p:ph idx="1"/>
          </p:nvPr>
        </p:nvSpPr>
        <p:spPr>
          <a:xfrm>
            <a:off x="619760" y="2194560"/>
            <a:ext cx="6257290" cy="4024125"/>
          </a:xfrm>
        </p:spPr>
        <p:txBody>
          <a:bodyPr>
            <a:normAutofit lnSpcReduction="10000"/>
          </a:bodyPr>
          <a:lstStyle/>
          <a:p>
            <a:r>
              <a:rPr lang="en-GB" sz="1500" dirty="0"/>
              <a:t>Folium was used to create an interactive map. The NASA Johnson Space </a:t>
            </a:r>
            <a:r>
              <a:rPr lang="en-GB" sz="1500" dirty="0" err="1"/>
              <a:t>Center</a:t>
            </a:r>
            <a:r>
              <a:rPr lang="en-GB" sz="1500" dirty="0"/>
              <a:t> in Houston, Texas was made as the </a:t>
            </a:r>
            <a:r>
              <a:rPr lang="en-GB" sz="1500" dirty="0" err="1"/>
              <a:t>center</a:t>
            </a:r>
            <a:r>
              <a:rPr lang="en-GB" sz="1500" dirty="0"/>
              <a:t> point, using </a:t>
            </a:r>
            <a:r>
              <a:rPr lang="en-GB" sz="1500" dirty="0" err="1"/>
              <a:t>Folium.circle</a:t>
            </a:r>
            <a:r>
              <a:rPr lang="en-GB" sz="1500" dirty="0"/>
              <a:t> to add a highlighted circle around the space </a:t>
            </a:r>
            <a:r>
              <a:rPr lang="en-GB" sz="1500" dirty="0" err="1"/>
              <a:t>center’s</a:t>
            </a:r>
            <a:r>
              <a:rPr lang="en-GB" sz="1500" dirty="0"/>
              <a:t> location.</a:t>
            </a:r>
          </a:p>
          <a:p>
            <a:r>
              <a:rPr lang="en-GB" sz="1500" dirty="0"/>
              <a:t>A </a:t>
            </a:r>
            <a:r>
              <a:rPr lang="en-GB" sz="1500" dirty="0" err="1"/>
              <a:t>dataframe</a:t>
            </a:r>
            <a:r>
              <a:rPr lang="en-GB" sz="1500" dirty="0"/>
              <a:t> was created to classify successful and unsuccessful launches by colour (green, red). They were also added to the map, Folium clusters were created to show the location of the launches and identify the success rates of launch sites.</a:t>
            </a:r>
          </a:p>
          <a:p>
            <a:r>
              <a:rPr lang="en-GB" sz="1500" dirty="0"/>
              <a:t>A mouse position was created to get location coordinates. A polyline was drawn from landing sites and the coastline to measure distance, this helps to easily answer questions such as “Are launch sites in close proximity to the coastline?”.</a:t>
            </a:r>
          </a:p>
          <a:p>
            <a:endParaRPr lang="en-GB" sz="1500" dirty="0"/>
          </a:p>
          <a:p>
            <a:r>
              <a:rPr lang="en-GB" sz="1500" dirty="0"/>
              <a:t>Folium Lab: </a:t>
            </a:r>
            <a:r>
              <a:rPr lang="en-GB" sz="1600" dirty="0">
                <a:solidFill>
                  <a:schemeClr val="accent1">
                    <a:lumMod val="20000"/>
                    <a:lumOff val="80000"/>
                  </a:schemeClr>
                </a:solidFill>
                <a:hlinkClick r:id="rId2">
                  <a:extLst>
                    <a:ext uri="{A12FA001-AC4F-418D-AE19-62706E023703}">
                      <ahyp:hlinkClr xmlns:ahyp="http://schemas.microsoft.com/office/drawing/2018/hyperlinkcolor" val="tx"/>
                    </a:ext>
                  </a:extLst>
                </a:hlinkClick>
              </a:rPr>
              <a:t>Course10/</a:t>
            </a:r>
            <a:r>
              <a:rPr lang="en-GB" sz="1600" dirty="0" err="1">
                <a:solidFill>
                  <a:schemeClr val="accent1">
                    <a:lumMod val="20000"/>
                    <a:lumOff val="80000"/>
                  </a:schemeClr>
                </a:solidFill>
                <a:hlinkClick r:id="rId2">
                  <a:extLst>
                    <a:ext uri="{A12FA001-AC4F-418D-AE19-62706E023703}">
                      <ahyp:hlinkClr xmlns:ahyp="http://schemas.microsoft.com/office/drawing/2018/hyperlinkcolor" val="tx"/>
                    </a:ext>
                  </a:extLst>
                </a:hlinkClick>
              </a:rPr>
              <a:t>lab_jupyter_launch_site_location.ipynb</a:t>
            </a:r>
            <a:r>
              <a:rPr lang="en-GB" sz="1600" dirty="0">
                <a:solidFill>
                  <a:schemeClr val="accent1">
                    <a:lumMod val="20000"/>
                    <a:lumOff val="80000"/>
                  </a:schemeClr>
                </a:solidFill>
                <a:hlinkClick r:id="rId2">
                  <a:extLst>
                    <a:ext uri="{A12FA001-AC4F-418D-AE19-62706E023703}">
                      <ahyp:hlinkClr xmlns:ahyp="http://schemas.microsoft.com/office/drawing/2018/hyperlinkcolor" val="tx"/>
                    </a:ext>
                  </a:extLst>
                </a:hlinkClick>
              </a:rPr>
              <a:t> at main · Sion719/Course10</a:t>
            </a:r>
            <a:endParaRPr lang="en-GB" sz="1500" dirty="0">
              <a:solidFill>
                <a:schemeClr val="accent1">
                  <a:lumMod val="20000"/>
                  <a:lumOff val="80000"/>
                </a:schemeClr>
              </a:solidFill>
            </a:endParaRPr>
          </a:p>
        </p:txBody>
      </p:sp>
      <p:sp useBgFill="1">
        <p:nvSpPr>
          <p:cNvPr id="9" name="Rectangle 8">
            <a:extLst>
              <a:ext uri="{FF2B5EF4-FFF2-40B4-BE49-F238E27FC236}">
                <a16:creationId xmlns:a16="http://schemas.microsoft.com/office/drawing/2014/main" id="{E2E0C929-96C6-41B1-A001-566036DF04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88740" y="0"/>
            <a:ext cx="500325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white and red circular structure&#10;&#10;AI-generated content may be incorrect.">
            <a:extLst>
              <a:ext uri="{FF2B5EF4-FFF2-40B4-BE49-F238E27FC236}">
                <a16:creationId xmlns:a16="http://schemas.microsoft.com/office/drawing/2014/main" id="{ED2C4477-C195-80BF-78C6-F94160075113}"/>
              </a:ext>
            </a:extLst>
          </p:cNvPr>
          <p:cNvPicPr>
            <a:picLocks noChangeAspect="1"/>
          </p:cNvPicPr>
          <p:nvPr/>
        </p:nvPicPr>
        <p:blipFill>
          <a:blip r:embed="rId3"/>
          <a:srcRect l="4927" r="56748"/>
          <a:stretch>
            <a:fillRect/>
          </a:stretch>
        </p:blipFill>
        <p:spPr>
          <a:xfrm>
            <a:off x="7519416" y="10"/>
            <a:ext cx="4672584" cy="6857989"/>
          </a:xfrm>
          <a:prstGeom prst="rect">
            <a:avLst/>
          </a:prstGeom>
        </p:spPr>
      </p:pic>
    </p:spTree>
    <p:extLst>
      <p:ext uri="{BB962C8B-B14F-4D97-AF65-F5344CB8AC3E}">
        <p14:creationId xmlns:p14="http://schemas.microsoft.com/office/powerpoint/2010/main" val="29480185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0DEE26-82B4-4F4C-B295-1201D2D38F4F}"/>
              </a:ext>
            </a:extLst>
          </p:cNvPr>
          <p:cNvSpPr>
            <a:spLocks noGrp="1"/>
          </p:cNvSpPr>
          <p:nvPr>
            <p:ph type="title"/>
          </p:nvPr>
        </p:nvSpPr>
        <p:spPr>
          <a:xfrm>
            <a:off x="619760" y="764373"/>
            <a:ext cx="6832600" cy="1293028"/>
          </a:xfrm>
        </p:spPr>
        <p:txBody>
          <a:bodyPr>
            <a:normAutofit/>
          </a:bodyPr>
          <a:lstStyle/>
          <a:p>
            <a:r>
              <a:rPr lang="en-GB" dirty="0"/>
              <a:t>Build a dashboard with </a:t>
            </a:r>
            <a:r>
              <a:rPr lang="en-GB" dirty="0" err="1"/>
              <a:t>Plotly</a:t>
            </a:r>
            <a:endParaRPr lang="en-GB" dirty="0"/>
          </a:p>
        </p:txBody>
      </p:sp>
      <p:sp>
        <p:nvSpPr>
          <p:cNvPr id="3" name="Content Placeholder 2">
            <a:extLst>
              <a:ext uri="{FF2B5EF4-FFF2-40B4-BE49-F238E27FC236}">
                <a16:creationId xmlns:a16="http://schemas.microsoft.com/office/drawing/2014/main" id="{F1DA448C-4373-688F-5EF2-3755DE505C65}"/>
              </a:ext>
            </a:extLst>
          </p:cNvPr>
          <p:cNvSpPr>
            <a:spLocks noGrp="1"/>
          </p:cNvSpPr>
          <p:nvPr>
            <p:ph idx="1"/>
          </p:nvPr>
        </p:nvSpPr>
        <p:spPr>
          <a:xfrm>
            <a:off x="619760" y="2194560"/>
            <a:ext cx="6832600" cy="4024125"/>
          </a:xfrm>
        </p:spPr>
        <p:txBody>
          <a:bodyPr>
            <a:normAutofit/>
          </a:bodyPr>
          <a:lstStyle/>
          <a:p>
            <a:endParaRPr lang="en-GB"/>
          </a:p>
        </p:txBody>
      </p:sp>
      <p:pic>
        <p:nvPicPr>
          <p:cNvPr id="7" name="Graphic 6" descr="Gauge">
            <a:extLst>
              <a:ext uri="{FF2B5EF4-FFF2-40B4-BE49-F238E27FC236}">
                <a16:creationId xmlns:a16="http://schemas.microsoft.com/office/drawing/2014/main" id="{FFD3A062-8429-52FC-4C9F-5784C6812F5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861238" y="1659923"/>
            <a:ext cx="3644962" cy="3644962"/>
          </a:xfrm>
          <a:prstGeom prst="rect">
            <a:avLst/>
          </a:prstGeom>
        </p:spPr>
      </p:pic>
    </p:spTree>
    <p:extLst>
      <p:ext uri="{BB962C8B-B14F-4D97-AF65-F5344CB8AC3E}">
        <p14:creationId xmlns:p14="http://schemas.microsoft.com/office/powerpoint/2010/main" val="39847597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7B84DB5-0A8D-419E-AE86-8602321D33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A310B53C-4645-458E-8BE8-FAF1D5E69BE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1">
            <a:extLst>
              <a:ext uri="{FF2B5EF4-FFF2-40B4-BE49-F238E27FC236}">
                <a16:creationId xmlns:a16="http://schemas.microsoft.com/office/drawing/2014/main" id="{5B173DC6-75F4-A549-535F-EADB162CC87F}"/>
              </a:ext>
            </a:extLst>
          </p:cNvPr>
          <p:cNvSpPr>
            <a:spLocks noGrp="1"/>
          </p:cNvSpPr>
          <p:nvPr>
            <p:ph type="title"/>
          </p:nvPr>
        </p:nvSpPr>
        <p:spPr>
          <a:xfrm>
            <a:off x="685800" y="1066163"/>
            <a:ext cx="3306744" cy="5148371"/>
          </a:xfrm>
        </p:spPr>
        <p:txBody>
          <a:bodyPr>
            <a:normAutofit/>
          </a:bodyPr>
          <a:lstStyle/>
          <a:p>
            <a:r>
              <a:rPr lang="en-GB" sz="2700"/>
              <a:t>Predictive Analysis (Classification)</a:t>
            </a:r>
          </a:p>
        </p:txBody>
      </p:sp>
      <p:graphicFrame>
        <p:nvGraphicFramePr>
          <p:cNvPr id="5" name="Content Placeholder 2">
            <a:extLst>
              <a:ext uri="{FF2B5EF4-FFF2-40B4-BE49-F238E27FC236}">
                <a16:creationId xmlns:a16="http://schemas.microsoft.com/office/drawing/2014/main" id="{09FCD627-D359-9FA2-1C7B-00B80D2A7B81}"/>
              </a:ext>
            </a:extLst>
          </p:cNvPr>
          <p:cNvGraphicFramePr>
            <a:graphicFrameLocks noGrp="1"/>
          </p:cNvGraphicFramePr>
          <p:nvPr>
            <p:ph idx="1"/>
            <p:extLst>
              <p:ext uri="{D42A27DB-BD31-4B8C-83A1-F6EECF244321}">
                <p14:modId xmlns:p14="http://schemas.microsoft.com/office/powerpoint/2010/main" val="312819915"/>
              </p:ext>
            </p:extLst>
          </p:nvPr>
        </p:nvGraphicFramePr>
        <p:xfrm>
          <a:off x="4678344" y="1127125"/>
          <a:ext cx="6403994" cy="508740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914563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010E5A-19C2-D16D-4586-9FCC39286C08}"/>
              </a:ext>
            </a:extLst>
          </p:cNvPr>
          <p:cNvSpPr>
            <a:spLocks noGrp="1"/>
          </p:cNvSpPr>
          <p:nvPr>
            <p:ph type="title"/>
          </p:nvPr>
        </p:nvSpPr>
        <p:spPr>
          <a:xfrm>
            <a:off x="2895600" y="764373"/>
            <a:ext cx="8610600" cy="1293028"/>
          </a:xfrm>
        </p:spPr>
        <p:txBody>
          <a:bodyPr>
            <a:normAutofit/>
          </a:bodyPr>
          <a:lstStyle/>
          <a:p>
            <a:r>
              <a:rPr lang="en-GB" dirty="0"/>
              <a:t>Predictive Analysis (Classification)</a:t>
            </a:r>
          </a:p>
        </p:txBody>
      </p:sp>
      <p:graphicFrame>
        <p:nvGraphicFramePr>
          <p:cNvPr id="5" name="Content Placeholder 2">
            <a:extLst>
              <a:ext uri="{FF2B5EF4-FFF2-40B4-BE49-F238E27FC236}">
                <a16:creationId xmlns:a16="http://schemas.microsoft.com/office/drawing/2014/main" id="{A4AAFFE9-79CF-9B44-BA2E-7E4C6C2ACF20}"/>
              </a:ext>
            </a:extLst>
          </p:cNvPr>
          <p:cNvGraphicFramePr>
            <a:graphicFrameLocks noGrp="1"/>
          </p:cNvGraphicFramePr>
          <p:nvPr>
            <p:ph idx="1"/>
            <p:extLst>
              <p:ext uri="{D42A27DB-BD31-4B8C-83A1-F6EECF244321}">
                <p14:modId xmlns:p14="http://schemas.microsoft.com/office/powerpoint/2010/main" val="576813543"/>
              </p:ext>
            </p:extLst>
          </p:nvPr>
        </p:nvGraphicFramePr>
        <p:xfrm>
          <a:off x="685800" y="2441051"/>
          <a:ext cx="10820400" cy="35300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264856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Codes on papers">
            <a:extLst>
              <a:ext uri="{FF2B5EF4-FFF2-40B4-BE49-F238E27FC236}">
                <a16:creationId xmlns:a16="http://schemas.microsoft.com/office/drawing/2014/main" id="{7478BE5A-9DEB-8A26-5C30-19DC2BB41C51}"/>
              </a:ext>
            </a:extLst>
          </p:cNvPr>
          <p:cNvPicPr>
            <a:picLocks noChangeAspect="1"/>
          </p:cNvPicPr>
          <p:nvPr/>
        </p:nvPicPr>
        <p:blipFill>
          <a:blip r:embed="rId2"/>
          <a:srcRect t="3598" r="-1" b="12111"/>
          <a:stretch>
            <a:fillRect/>
          </a:stretch>
        </p:blipFill>
        <p:spPr>
          <a:xfrm>
            <a:off x="20" y="10"/>
            <a:ext cx="12188932" cy="6857990"/>
          </a:xfrm>
          <a:prstGeom prst="rect">
            <a:avLst/>
          </a:prstGeom>
        </p:spPr>
      </p:pic>
      <p:sp>
        <p:nvSpPr>
          <p:cNvPr id="2" name="Title 1">
            <a:extLst>
              <a:ext uri="{FF2B5EF4-FFF2-40B4-BE49-F238E27FC236}">
                <a16:creationId xmlns:a16="http://schemas.microsoft.com/office/drawing/2014/main" id="{C5363E3E-8ADD-F844-C945-647145227CC9}"/>
              </a:ext>
            </a:extLst>
          </p:cNvPr>
          <p:cNvSpPr>
            <a:spLocks noGrp="1"/>
          </p:cNvSpPr>
          <p:nvPr>
            <p:ph type="ctrTitle"/>
          </p:nvPr>
        </p:nvSpPr>
        <p:spPr>
          <a:xfrm>
            <a:off x="517870" y="978408"/>
            <a:ext cx="5021182" cy="2620670"/>
          </a:xfrm>
        </p:spPr>
        <p:txBody>
          <a:bodyPr anchor="t">
            <a:normAutofit/>
          </a:bodyPr>
          <a:lstStyle/>
          <a:p>
            <a:r>
              <a:rPr lang="en-GB" sz="6000">
                <a:solidFill>
                  <a:srgbClr val="FFFFFF"/>
                </a:solidFill>
              </a:rPr>
              <a:t>Results</a:t>
            </a:r>
          </a:p>
        </p:txBody>
      </p:sp>
      <p:sp>
        <p:nvSpPr>
          <p:cNvPr id="3" name="Subtitle 2">
            <a:extLst>
              <a:ext uri="{FF2B5EF4-FFF2-40B4-BE49-F238E27FC236}">
                <a16:creationId xmlns:a16="http://schemas.microsoft.com/office/drawing/2014/main" id="{770AEA3F-10FF-D9A3-2FE1-A233405CA7B4}"/>
              </a:ext>
            </a:extLst>
          </p:cNvPr>
          <p:cNvSpPr>
            <a:spLocks noGrp="1"/>
          </p:cNvSpPr>
          <p:nvPr>
            <p:ph type="subTitle" idx="1"/>
          </p:nvPr>
        </p:nvSpPr>
        <p:spPr>
          <a:xfrm>
            <a:off x="6652366" y="4108182"/>
            <a:ext cx="5040785" cy="1828799"/>
          </a:xfrm>
        </p:spPr>
        <p:txBody>
          <a:bodyPr anchor="b">
            <a:normAutofit/>
          </a:bodyPr>
          <a:lstStyle/>
          <a:p>
            <a:endParaRPr lang="en-GB">
              <a:solidFill>
                <a:srgbClr val="FFFFFF"/>
              </a:solidFill>
            </a:endParaRPr>
          </a:p>
        </p:txBody>
      </p:sp>
    </p:spTree>
    <p:extLst>
      <p:ext uri="{BB962C8B-B14F-4D97-AF65-F5344CB8AC3E}">
        <p14:creationId xmlns:p14="http://schemas.microsoft.com/office/powerpoint/2010/main" val="3686307441"/>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F6559626-B5BE-44EF-8F21-5B2E7597935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pic>
        <p:nvPicPr>
          <p:cNvPr id="20" name="Picture 19">
            <a:extLst>
              <a:ext uri="{FF2B5EF4-FFF2-40B4-BE49-F238E27FC236}">
                <a16:creationId xmlns:a16="http://schemas.microsoft.com/office/drawing/2014/main" id="{AE0BBD62-840F-4727-8E73-174F0D6577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useBgFill="1">
        <p:nvSpPr>
          <p:cNvPr id="22" name="Rectangle 21">
            <a:extLst>
              <a:ext uri="{FF2B5EF4-FFF2-40B4-BE49-F238E27FC236}">
                <a16:creationId xmlns:a16="http://schemas.microsoft.com/office/drawing/2014/main" id="{E770CA6A-B3B0-4826-A91F-B2B1F89220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6FA2103-EC31-DABC-904E-8F9AD651244B}"/>
              </a:ext>
            </a:extLst>
          </p:cNvPr>
          <p:cNvSpPr>
            <a:spLocks noGrp="1"/>
          </p:cNvSpPr>
          <p:nvPr>
            <p:ph type="title"/>
          </p:nvPr>
        </p:nvSpPr>
        <p:spPr>
          <a:xfrm>
            <a:off x="4976028" y="965200"/>
            <a:ext cx="6170943" cy="4329641"/>
          </a:xfrm>
        </p:spPr>
        <p:txBody>
          <a:bodyPr vert="horz" lIns="91440" tIns="45720" rIns="91440" bIns="45720" rtlCol="0" anchor="ctr">
            <a:normAutofit/>
          </a:bodyPr>
          <a:lstStyle/>
          <a:p>
            <a:pPr algn="l"/>
            <a:r>
              <a:rPr lang="en-US" sz="5400"/>
              <a:t>Insights drawn from EDA</a:t>
            </a:r>
          </a:p>
        </p:txBody>
      </p:sp>
      <p:cxnSp>
        <p:nvCxnSpPr>
          <p:cNvPr id="24" name="Straight Connector 23">
            <a:extLst>
              <a:ext uri="{FF2B5EF4-FFF2-40B4-BE49-F238E27FC236}">
                <a16:creationId xmlns:a16="http://schemas.microsoft.com/office/drawing/2014/main" id="{6FE641DB-A503-41DE-ACA6-36B41C6C2BE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5" y="1621260"/>
            <a:ext cx="0" cy="301752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pic>
        <p:nvPicPr>
          <p:cNvPr id="26" name="Picture 25">
            <a:extLst>
              <a:ext uri="{FF2B5EF4-FFF2-40B4-BE49-F238E27FC236}">
                <a16:creationId xmlns:a16="http://schemas.microsoft.com/office/drawing/2014/main" id="{1840A608-84A3-4CEC-BE1B-7A9717769D6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Tree>
    <p:extLst>
      <p:ext uri="{BB962C8B-B14F-4D97-AF65-F5344CB8AC3E}">
        <p14:creationId xmlns:p14="http://schemas.microsoft.com/office/powerpoint/2010/main" val="679212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C7B8C-16A9-FF93-56F6-0DC9005C2039}"/>
              </a:ext>
            </a:extLst>
          </p:cNvPr>
          <p:cNvSpPr>
            <a:spLocks noGrp="1"/>
          </p:cNvSpPr>
          <p:nvPr>
            <p:ph type="title"/>
          </p:nvPr>
        </p:nvSpPr>
        <p:spPr>
          <a:xfrm>
            <a:off x="1473708" y="978408"/>
            <a:ext cx="11155680" cy="1463040"/>
          </a:xfrm>
        </p:spPr>
        <p:txBody>
          <a:bodyPr/>
          <a:lstStyle/>
          <a:p>
            <a:r>
              <a:rPr lang="en-GB" dirty="0"/>
              <a:t>Flight Number vs Launch Site</a:t>
            </a:r>
          </a:p>
        </p:txBody>
      </p:sp>
      <p:graphicFrame>
        <p:nvGraphicFramePr>
          <p:cNvPr id="7" name="Content Placeholder 2">
            <a:extLst>
              <a:ext uri="{FF2B5EF4-FFF2-40B4-BE49-F238E27FC236}">
                <a16:creationId xmlns:a16="http://schemas.microsoft.com/office/drawing/2014/main" id="{B4DD295E-C872-9698-83EC-3B9680A8B338}"/>
              </a:ext>
            </a:extLst>
          </p:cNvPr>
          <p:cNvGraphicFramePr>
            <a:graphicFrameLocks noGrp="1"/>
          </p:cNvGraphicFramePr>
          <p:nvPr>
            <p:ph idx="1"/>
            <p:extLst>
              <p:ext uri="{D42A27DB-BD31-4B8C-83A1-F6EECF244321}">
                <p14:modId xmlns:p14="http://schemas.microsoft.com/office/powerpoint/2010/main" val="982076362"/>
              </p:ext>
            </p:extLst>
          </p:nvPr>
        </p:nvGraphicFramePr>
        <p:xfrm>
          <a:off x="400050" y="5005848"/>
          <a:ext cx="11515725" cy="171880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Picture 4">
            <a:extLst>
              <a:ext uri="{FF2B5EF4-FFF2-40B4-BE49-F238E27FC236}">
                <a16:creationId xmlns:a16="http://schemas.microsoft.com/office/drawing/2014/main" id="{3D350DB2-9893-09FE-D76C-69D4BFCC9672}"/>
              </a:ext>
            </a:extLst>
          </p:cNvPr>
          <p:cNvPicPr>
            <a:picLocks noChangeAspect="1"/>
          </p:cNvPicPr>
          <p:nvPr/>
        </p:nvPicPr>
        <p:blipFill>
          <a:blip r:embed="rId7"/>
          <a:stretch>
            <a:fillRect/>
          </a:stretch>
        </p:blipFill>
        <p:spPr>
          <a:xfrm>
            <a:off x="857251" y="2005160"/>
            <a:ext cx="9629774" cy="2411393"/>
          </a:xfrm>
          <a:prstGeom prst="rect">
            <a:avLst/>
          </a:prstGeom>
        </p:spPr>
      </p:pic>
    </p:spTree>
    <p:extLst>
      <p:ext uri="{BB962C8B-B14F-4D97-AF65-F5344CB8AC3E}">
        <p14:creationId xmlns:p14="http://schemas.microsoft.com/office/powerpoint/2010/main" val="34982790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41470-20EB-F368-7AE9-05234D47B6CC}"/>
              </a:ext>
            </a:extLst>
          </p:cNvPr>
          <p:cNvSpPr>
            <a:spLocks noGrp="1"/>
          </p:cNvSpPr>
          <p:nvPr>
            <p:ph type="title"/>
          </p:nvPr>
        </p:nvSpPr>
        <p:spPr>
          <a:xfrm>
            <a:off x="-568324" y="1252954"/>
            <a:ext cx="4596732" cy="1533525"/>
          </a:xfrm>
        </p:spPr>
        <p:txBody>
          <a:bodyPr vert="horz" lIns="91440" tIns="45720" rIns="91440" bIns="45720" rtlCol="0" anchor="b">
            <a:normAutofit/>
          </a:bodyPr>
          <a:lstStyle/>
          <a:p>
            <a:pPr>
              <a:lnSpc>
                <a:spcPct val="85000"/>
              </a:lnSpc>
            </a:pPr>
            <a:r>
              <a:rPr lang="en-US" sz="4400" cap="all"/>
              <a:t>Payload vs Launch Site</a:t>
            </a:r>
            <a:endParaRPr lang="en-US" sz="4400" cap="all" dirty="0"/>
          </a:p>
        </p:txBody>
      </p:sp>
      <p:pic>
        <p:nvPicPr>
          <p:cNvPr id="6" name="Picture 5">
            <a:extLst>
              <a:ext uri="{FF2B5EF4-FFF2-40B4-BE49-F238E27FC236}">
                <a16:creationId xmlns:a16="http://schemas.microsoft.com/office/drawing/2014/main" id="{B665FA05-573F-0008-861A-AF8012C8B1EB}"/>
              </a:ext>
            </a:extLst>
          </p:cNvPr>
          <p:cNvPicPr>
            <a:picLocks noChangeAspect="1"/>
          </p:cNvPicPr>
          <p:nvPr/>
        </p:nvPicPr>
        <p:blipFill>
          <a:blip r:embed="rId2"/>
          <a:stretch>
            <a:fillRect/>
          </a:stretch>
        </p:blipFill>
        <p:spPr>
          <a:xfrm>
            <a:off x="1051592" y="3152775"/>
            <a:ext cx="10931935" cy="3495675"/>
          </a:xfrm>
          <a:prstGeom prst="rect">
            <a:avLst/>
          </a:prstGeom>
        </p:spPr>
      </p:pic>
      <p:sp>
        <p:nvSpPr>
          <p:cNvPr id="85" name="TextBox 84">
            <a:extLst>
              <a:ext uri="{FF2B5EF4-FFF2-40B4-BE49-F238E27FC236}">
                <a16:creationId xmlns:a16="http://schemas.microsoft.com/office/drawing/2014/main" id="{05318E9C-CC74-0951-A0F0-930B2592CE8D}"/>
              </a:ext>
            </a:extLst>
          </p:cNvPr>
          <p:cNvSpPr txBox="1"/>
          <p:nvPr/>
        </p:nvSpPr>
        <p:spPr>
          <a:xfrm>
            <a:off x="4699001" y="724376"/>
            <a:ext cx="7493000" cy="1815882"/>
          </a:xfrm>
          <a:prstGeom prst="rect">
            <a:avLst/>
          </a:prstGeom>
          <a:noFill/>
        </p:spPr>
        <p:txBody>
          <a:bodyPr wrap="square" rtlCol="0">
            <a:spAutoFit/>
          </a:bodyPr>
          <a:lstStyle/>
          <a:p>
            <a:pPr marL="285750" indent="-285750">
              <a:buFont typeface="Arial" panose="020B0604020202020204" pitchFamily="34" charset="0"/>
              <a:buChar char="•"/>
            </a:pPr>
            <a:r>
              <a:rPr lang="en-GB" sz="1600" b="1">
                <a:latin typeface="Amasis MT Pro Light" panose="02040304050005020304" pitchFamily="18" charset="0"/>
              </a:rPr>
              <a:t>Payload variation: </a:t>
            </a:r>
            <a:r>
              <a:rPr lang="en-GB" sz="1600">
                <a:latin typeface="Amasis MT Pro Light" panose="02040304050005020304" pitchFamily="18" charset="0"/>
              </a:rPr>
              <a:t>Heavier payloads (up to 16,000kg) are observed at both CCAFS SLC 40 and KSC LC 39A, while VAFB SLC 4E is limited to lighter payloads (&lt;10,000kg).</a:t>
            </a:r>
          </a:p>
          <a:p>
            <a:pPr marL="285750" indent="-285750">
              <a:buFont typeface="Arial" panose="020B0604020202020204" pitchFamily="34" charset="0"/>
              <a:buChar char="•"/>
            </a:pPr>
            <a:r>
              <a:rPr lang="en-GB" sz="1600" b="1">
                <a:latin typeface="Amasis MT Pro Light" panose="02040304050005020304" pitchFamily="18" charset="0"/>
              </a:rPr>
              <a:t>Success relationship: </a:t>
            </a:r>
            <a:r>
              <a:rPr lang="en-GB" sz="1600">
                <a:latin typeface="Amasis MT Pro Light" panose="02040304050005020304" pitchFamily="18" charset="0"/>
              </a:rPr>
              <a:t>Across sites, higher payloads show mixed outcomes, but success is consistently present even at maximum payloads, this indicates system robustness.</a:t>
            </a:r>
          </a:p>
          <a:p>
            <a:pPr marL="285750" indent="-285750">
              <a:buFont typeface="Arial" panose="020B0604020202020204" pitchFamily="34" charset="0"/>
              <a:buChar char="•"/>
            </a:pPr>
            <a:r>
              <a:rPr lang="en-GB" sz="1600" b="1">
                <a:latin typeface="Amasis MT Pro Light" panose="02040304050005020304" pitchFamily="18" charset="0"/>
              </a:rPr>
              <a:t>Feature insight: </a:t>
            </a:r>
            <a:r>
              <a:rPr lang="en-GB" sz="1600">
                <a:latin typeface="Amasis MT Pro Light" panose="02040304050005020304" pitchFamily="18" charset="0"/>
              </a:rPr>
              <a:t>Payload mass is a key variable but not the sole predictor of success.</a:t>
            </a:r>
            <a:endParaRPr lang="en-GB" sz="1600" dirty="0">
              <a:latin typeface="Amasis MT Pro Light" panose="02040304050005020304" pitchFamily="18" charset="0"/>
            </a:endParaRPr>
          </a:p>
        </p:txBody>
      </p:sp>
    </p:spTree>
    <p:extLst>
      <p:ext uri="{BB962C8B-B14F-4D97-AF65-F5344CB8AC3E}">
        <p14:creationId xmlns:p14="http://schemas.microsoft.com/office/powerpoint/2010/main" val="37243622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2DA785FA-C071-43A3-A397-53F1104417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a:extLst>
              <a:ext uri="{FF2B5EF4-FFF2-40B4-BE49-F238E27FC236}">
                <a16:creationId xmlns:a16="http://schemas.microsoft.com/office/drawing/2014/main" id="{B654D573-EC63-4874-BAA1-1F203B95BF6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1">
            <a:extLst>
              <a:ext uri="{FF2B5EF4-FFF2-40B4-BE49-F238E27FC236}">
                <a16:creationId xmlns:a16="http://schemas.microsoft.com/office/drawing/2014/main" id="{7977B08C-636F-5874-68E8-21AFC1D483CF}"/>
              </a:ext>
            </a:extLst>
          </p:cNvPr>
          <p:cNvSpPr>
            <a:spLocks noGrp="1"/>
          </p:cNvSpPr>
          <p:nvPr>
            <p:ph type="title"/>
          </p:nvPr>
        </p:nvSpPr>
        <p:spPr>
          <a:xfrm>
            <a:off x="685799" y="764373"/>
            <a:ext cx="3977639" cy="1600200"/>
          </a:xfrm>
        </p:spPr>
        <p:txBody>
          <a:bodyPr anchor="b">
            <a:normAutofit/>
          </a:bodyPr>
          <a:lstStyle/>
          <a:p>
            <a:pPr algn="l"/>
            <a:r>
              <a:rPr lang="en-GB" sz="3200"/>
              <a:t>Success rate vs Orbit Type</a:t>
            </a:r>
          </a:p>
        </p:txBody>
      </p:sp>
      <p:sp>
        <p:nvSpPr>
          <p:cNvPr id="22" name="Content Placeholder 8">
            <a:extLst>
              <a:ext uri="{FF2B5EF4-FFF2-40B4-BE49-F238E27FC236}">
                <a16:creationId xmlns:a16="http://schemas.microsoft.com/office/drawing/2014/main" id="{1019C5A5-6BE6-1F62-8555-5B923ECF2423}"/>
              </a:ext>
            </a:extLst>
          </p:cNvPr>
          <p:cNvSpPr>
            <a:spLocks noGrp="1"/>
          </p:cNvSpPr>
          <p:nvPr>
            <p:ph idx="1"/>
          </p:nvPr>
        </p:nvSpPr>
        <p:spPr>
          <a:xfrm>
            <a:off x="685800" y="2364573"/>
            <a:ext cx="3977639" cy="3854112"/>
          </a:xfrm>
        </p:spPr>
        <p:txBody>
          <a:bodyPr>
            <a:normAutofit/>
          </a:bodyPr>
          <a:lstStyle/>
          <a:p>
            <a:endParaRPr lang="en-US" sz="1600"/>
          </a:p>
        </p:txBody>
      </p:sp>
      <p:pic>
        <p:nvPicPr>
          <p:cNvPr id="5" name="Content Placeholder 4">
            <a:extLst>
              <a:ext uri="{FF2B5EF4-FFF2-40B4-BE49-F238E27FC236}">
                <a16:creationId xmlns:a16="http://schemas.microsoft.com/office/drawing/2014/main" id="{A3D6CAD7-08EA-BD2B-EC55-0242A21C2D68}"/>
              </a:ext>
            </a:extLst>
          </p:cNvPr>
          <p:cNvPicPr>
            <a:picLocks noChangeAspect="1"/>
          </p:cNvPicPr>
          <p:nvPr/>
        </p:nvPicPr>
        <p:blipFill>
          <a:blip r:embed="rId3"/>
          <a:stretch>
            <a:fillRect/>
          </a:stretch>
        </p:blipFill>
        <p:spPr>
          <a:xfrm>
            <a:off x="4972699" y="1040509"/>
            <a:ext cx="6533501" cy="4883791"/>
          </a:xfrm>
          <a:prstGeom prst="rect">
            <a:avLst/>
          </a:prstGeom>
        </p:spPr>
      </p:pic>
    </p:spTree>
    <p:extLst>
      <p:ext uri="{BB962C8B-B14F-4D97-AF65-F5344CB8AC3E}">
        <p14:creationId xmlns:p14="http://schemas.microsoft.com/office/powerpoint/2010/main" val="34007302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2EF6F-2A91-A6D4-059F-9094D5817CF8}"/>
              </a:ext>
            </a:extLst>
          </p:cNvPr>
          <p:cNvSpPr>
            <a:spLocks noGrp="1"/>
          </p:cNvSpPr>
          <p:nvPr>
            <p:ph type="title"/>
          </p:nvPr>
        </p:nvSpPr>
        <p:spPr/>
        <p:txBody>
          <a:bodyPr>
            <a:normAutofit/>
          </a:bodyPr>
          <a:lstStyle/>
          <a:p>
            <a:r>
              <a:rPr lang="en-GB" dirty="0">
                <a:latin typeface="Amasis MT Pro Light" panose="02040304050005020304" pitchFamily="18" charset="0"/>
              </a:rPr>
              <a:t>Outline</a:t>
            </a:r>
          </a:p>
        </p:txBody>
      </p:sp>
      <p:graphicFrame>
        <p:nvGraphicFramePr>
          <p:cNvPr id="5" name="Content Placeholder 2">
            <a:extLst>
              <a:ext uri="{FF2B5EF4-FFF2-40B4-BE49-F238E27FC236}">
                <a16:creationId xmlns:a16="http://schemas.microsoft.com/office/drawing/2014/main" id="{F47368DA-1316-68C5-B3A2-4EDD92532D96}"/>
              </a:ext>
            </a:extLst>
          </p:cNvPr>
          <p:cNvGraphicFramePr>
            <a:graphicFrameLocks noGrp="1"/>
          </p:cNvGraphicFramePr>
          <p:nvPr>
            <p:ph idx="1"/>
            <p:extLst>
              <p:ext uri="{D42A27DB-BD31-4B8C-83A1-F6EECF244321}">
                <p14:modId xmlns:p14="http://schemas.microsoft.com/office/powerpoint/2010/main" val="2012402119"/>
              </p:ext>
            </p:extLst>
          </p:nvPr>
        </p:nvGraphicFramePr>
        <p:xfrm>
          <a:off x="685800" y="2193925"/>
          <a:ext cx="10820400" cy="40243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408662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913052-B8C6-87C7-74BB-3D427669F38A}"/>
              </a:ext>
            </a:extLst>
          </p:cNvPr>
          <p:cNvSpPr>
            <a:spLocks noGrp="1"/>
          </p:cNvSpPr>
          <p:nvPr>
            <p:ph type="title"/>
          </p:nvPr>
        </p:nvSpPr>
        <p:spPr>
          <a:xfrm>
            <a:off x="6577313" y="0"/>
            <a:ext cx="3977639" cy="1102912"/>
          </a:xfrm>
        </p:spPr>
        <p:txBody>
          <a:bodyPr anchor="b">
            <a:normAutofit/>
          </a:bodyPr>
          <a:lstStyle/>
          <a:p>
            <a:pPr algn="l"/>
            <a:r>
              <a:rPr lang="en-GB" sz="3200" dirty="0"/>
              <a:t>Flight Number vs Orbit Type</a:t>
            </a:r>
          </a:p>
        </p:txBody>
      </p:sp>
      <p:sp>
        <p:nvSpPr>
          <p:cNvPr id="20" name="Content Placeholder 8">
            <a:extLst>
              <a:ext uri="{FF2B5EF4-FFF2-40B4-BE49-F238E27FC236}">
                <a16:creationId xmlns:a16="http://schemas.microsoft.com/office/drawing/2014/main" id="{15AE8841-3A8F-124E-A212-300507AB9FC3}"/>
              </a:ext>
            </a:extLst>
          </p:cNvPr>
          <p:cNvSpPr>
            <a:spLocks noGrp="1"/>
          </p:cNvSpPr>
          <p:nvPr>
            <p:ph idx="1"/>
          </p:nvPr>
        </p:nvSpPr>
        <p:spPr>
          <a:xfrm>
            <a:off x="546904" y="1501944"/>
            <a:ext cx="11129662" cy="1441450"/>
          </a:xfrm>
        </p:spPr>
        <p:txBody>
          <a:bodyPr>
            <a:normAutofit/>
          </a:bodyPr>
          <a:lstStyle/>
          <a:p>
            <a:r>
              <a:rPr lang="en-US" sz="1600" dirty="0"/>
              <a:t>Early flights show more failures (blue dots) then later flights, this reflects the trial-and-error phase.</a:t>
            </a:r>
          </a:p>
          <a:p>
            <a:r>
              <a:rPr lang="en-US" sz="1600" dirty="0"/>
              <a:t>High success rates in later missions suggest technological maturity and improved reliability.</a:t>
            </a:r>
          </a:p>
          <a:p>
            <a:r>
              <a:rPr lang="en-US" sz="1600" dirty="0"/>
              <a:t>Success rate improves over time among all orbit types.</a:t>
            </a:r>
          </a:p>
        </p:txBody>
      </p:sp>
      <p:pic>
        <p:nvPicPr>
          <p:cNvPr id="5" name="Content Placeholder 4">
            <a:extLst>
              <a:ext uri="{FF2B5EF4-FFF2-40B4-BE49-F238E27FC236}">
                <a16:creationId xmlns:a16="http://schemas.microsoft.com/office/drawing/2014/main" id="{54E02208-8BEB-5746-4A9F-E6FB4BFFE411}"/>
              </a:ext>
            </a:extLst>
          </p:cNvPr>
          <p:cNvPicPr>
            <a:picLocks noChangeAspect="1"/>
          </p:cNvPicPr>
          <p:nvPr/>
        </p:nvPicPr>
        <p:blipFill>
          <a:blip r:embed="rId2"/>
          <a:stretch>
            <a:fillRect/>
          </a:stretch>
        </p:blipFill>
        <p:spPr>
          <a:xfrm>
            <a:off x="329080" y="3287696"/>
            <a:ext cx="11129662" cy="3553428"/>
          </a:xfrm>
          <a:prstGeom prst="rect">
            <a:avLst/>
          </a:prstGeom>
        </p:spPr>
      </p:pic>
    </p:spTree>
    <p:extLst>
      <p:ext uri="{BB962C8B-B14F-4D97-AF65-F5344CB8AC3E}">
        <p14:creationId xmlns:p14="http://schemas.microsoft.com/office/powerpoint/2010/main" val="12511011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915FA5E9-6A0B-4A0F-8F65-04FF17AE1E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469E9129-40A7-431A-9059-A3164DCE6B6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1">
            <a:extLst>
              <a:ext uri="{FF2B5EF4-FFF2-40B4-BE49-F238E27FC236}">
                <a16:creationId xmlns:a16="http://schemas.microsoft.com/office/drawing/2014/main" id="{D3879CB3-7BDC-1D4D-0CD3-3D23FD304279}"/>
              </a:ext>
            </a:extLst>
          </p:cNvPr>
          <p:cNvSpPr>
            <a:spLocks noGrp="1"/>
          </p:cNvSpPr>
          <p:nvPr>
            <p:ph type="title"/>
          </p:nvPr>
        </p:nvSpPr>
        <p:spPr>
          <a:xfrm>
            <a:off x="685800" y="888665"/>
            <a:ext cx="3306744" cy="1293028"/>
          </a:xfrm>
        </p:spPr>
        <p:txBody>
          <a:bodyPr>
            <a:normAutofit/>
          </a:bodyPr>
          <a:lstStyle/>
          <a:p>
            <a:r>
              <a:rPr lang="en-GB" sz="3200"/>
              <a:t>Payload vs Orbit Type</a:t>
            </a:r>
          </a:p>
        </p:txBody>
      </p:sp>
      <p:sp>
        <p:nvSpPr>
          <p:cNvPr id="17" name="Content Placeholder 8">
            <a:extLst>
              <a:ext uri="{FF2B5EF4-FFF2-40B4-BE49-F238E27FC236}">
                <a16:creationId xmlns:a16="http://schemas.microsoft.com/office/drawing/2014/main" id="{341E19A6-6EA8-D2B8-6FF2-B61ACE6E973C}"/>
              </a:ext>
            </a:extLst>
          </p:cNvPr>
          <p:cNvSpPr>
            <a:spLocks noGrp="1"/>
          </p:cNvSpPr>
          <p:nvPr>
            <p:ph idx="1"/>
          </p:nvPr>
        </p:nvSpPr>
        <p:spPr>
          <a:xfrm>
            <a:off x="685801" y="2334827"/>
            <a:ext cx="3306742" cy="3883858"/>
          </a:xfrm>
        </p:spPr>
        <p:txBody>
          <a:bodyPr>
            <a:normAutofit/>
          </a:bodyPr>
          <a:lstStyle/>
          <a:p>
            <a:r>
              <a:rPr lang="en-US" sz="1600" dirty="0"/>
              <a:t>Only a few orbit types have payloads exceeding 10,000kg (ISS, PO, VLEO).</a:t>
            </a:r>
          </a:p>
          <a:p>
            <a:r>
              <a:rPr lang="en-US" sz="1600" dirty="0"/>
              <a:t>No correlation between orbit type and payload mass</a:t>
            </a:r>
          </a:p>
        </p:txBody>
      </p:sp>
      <p:sp>
        <p:nvSpPr>
          <p:cNvPr id="21" name="Rounded Rectangle 14">
            <a:extLst>
              <a:ext uri="{FF2B5EF4-FFF2-40B4-BE49-F238E27FC236}">
                <a16:creationId xmlns:a16="http://schemas.microsoft.com/office/drawing/2014/main" id="{6BFDDC8F-8D60-424D-8471-B32F1CB03A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1066164"/>
            <a:ext cx="6765949" cy="5148371"/>
          </a:xfrm>
          <a:prstGeom prst="roundRect">
            <a:avLst>
              <a:gd name="adj" fmla="val 2403"/>
            </a:avLst>
          </a:prstGeom>
          <a:solidFill>
            <a:srgbClr val="FFFFFF"/>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D74D1BCB-275F-74D1-F56F-3CDADB71A8E5}"/>
              </a:ext>
            </a:extLst>
          </p:cNvPr>
          <p:cNvPicPr>
            <a:picLocks noChangeAspect="1"/>
          </p:cNvPicPr>
          <p:nvPr/>
        </p:nvPicPr>
        <p:blipFill>
          <a:blip r:embed="rId3"/>
          <a:stretch>
            <a:fillRect/>
          </a:stretch>
        </p:blipFill>
        <p:spPr>
          <a:xfrm>
            <a:off x="4955339" y="3035280"/>
            <a:ext cx="6127287" cy="1210138"/>
          </a:xfrm>
          <a:prstGeom prst="rect">
            <a:avLst/>
          </a:prstGeom>
        </p:spPr>
      </p:pic>
    </p:spTree>
    <p:extLst>
      <p:ext uri="{BB962C8B-B14F-4D97-AF65-F5344CB8AC3E}">
        <p14:creationId xmlns:p14="http://schemas.microsoft.com/office/powerpoint/2010/main" val="14606922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886089-76B6-C8B2-5043-9E68C8C643D1}"/>
              </a:ext>
            </a:extLst>
          </p:cNvPr>
          <p:cNvSpPr>
            <a:spLocks noGrp="1"/>
          </p:cNvSpPr>
          <p:nvPr>
            <p:ph type="title"/>
          </p:nvPr>
        </p:nvSpPr>
        <p:spPr>
          <a:xfrm>
            <a:off x="304800" y="764373"/>
            <a:ext cx="3687744" cy="1293028"/>
          </a:xfrm>
        </p:spPr>
        <p:txBody>
          <a:bodyPr>
            <a:normAutofit fontScale="90000"/>
          </a:bodyPr>
          <a:lstStyle/>
          <a:p>
            <a:r>
              <a:rPr lang="en-GB" sz="3200" dirty="0"/>
              <a:t>Launch Success Yearly Trend</a:t>
            </a:r>
          </a:p>
        </p:txBody>
      </p:sp>
      <p:sp>
        <p:nvSpPr>
          <p:cNvPr id="9" name="Content Placeholder 8">
            <a:extLst>
              <a:ext uri="{FF2B5EF4-FFF2-40B4-BE49-F238E27FC236}">
                <a16:creationId xmlns:a16="http://schemas.microsoft.com/office/drawing/2014/main" id="{3E10BEB8-A9A9-7462-565B-A0A0CDAB691E}"/>
              </a:ext>
            </a:extLst>
          </p:cNvPr>
          <p:cNvSpPr>
            <a:spLocks noGrp="1"/>
          </p:cNvSpPr>
          <p:nvPr>
            <p:ph idx="1"/>
          </p:nvPr>
        </p:nvSpPr>
        <p:spPr>
          <a:xfrm>
            <a:off x="610204" y="2532017"/>
            <a:ext cx="3415600" cy="4024125"/>
          </a:xfrm>
        </p:spPr>
        <p:txBody>
          <a:bodyPr>
            <a:normAutofit/>
          </a:bodyPr>
          <a:lstStyle/>
          <a:p>
            <a:r>
              <a:rPr lang="en-US" sz="1800" dirty="0"/>
              <a:t>Success rates were 0% up until 2013 where they began steadily increasing.</a:t>
            </a:r>
          </a:p>
          <a:p>
            <a:r>
              <a:rPr lang="en-US" sz="1800" dirty="0"/>
              <a:t>The success rate continuously increased from 2013 going from 0% and peaking at around 90% in 2019.</a:t>
            </a:r>
          </a:p>
          <a:p>
            <a:r>
              <a:rPr lang="en-US" sz="1800" dirty="0"/>
              <a:t>The year on year progression highlights how data-driven testing and development significantly improved mission reliability.</a:t>
            </a:r>
          </a:p>
        </p:txBody>
      </p:sp>
      <p:pic>
        <p:nvPicPr>
          <p:cNvPr id="5" name="Content Placeholder 4">
            <a:extLst>
              <a:ext uri="{FF2B5EF4-FFF2-40B4-BE49-F238E27FC236}">
                <a16:creationId xmlns:a16="http://schemas.microsoft.com/office/drawing/2014/main" id="{77E9D0E3-C9BA-73E1-5366-F2485F9A3DE7}"/>
              </a:ext>
            </a:extLst>
          </p:cNvPr>
          <p:cNvPicPr>
            <a:picLocks noChangeAspect="1"/>
          </p:cNvPicPr>
          <p:nvPr/>
        </p:nvPicPr>
        <p:blipFill>
          <a:blip r:embed="rId2"/>
          <a:srcRect l="1260" r="2" b="2"/>
          <a:stretch>
            <a:fillRect/>
          </a:stretch>
        </p:blipFill>
        <p:spPr>
          <a:xfrm>
            <a:off x="4955339" y="1336566"/>
            <a:ext cx="6127287" cy="4607567"/>
          </a:xfrm>
          <a:prstGeom prst="rect">
            <a:avLst/>
          </a:prstGeom>
        </p:spPr>
      </p:pic>
    </p:spTree>
    <p:extLst>
      <p:ext uri="{BB962C8B-B14F-4D97-AF65-F5344CB8AC3E}">
        <p14:creationId xmlns:p14="http://schemas.microsoft.com/office/powerpoint/2010/main" val="8278122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8C864F-D850-B088-E0C4-0B5EBB4F66C6}"/>
              </a:ext>
            </a:extLst>
          </p:cNvPr>
          <p:cNvSpPr>
            <a:spLocks noGrp="1"/>
          </p:cNvSpPr>
          <p:nvPr>
            <p:ph type="title"/>
          </p:nvPr>
        </p:nvSpPr>
        <p:spPr>
          <a:xfrm>
            <a:off x="155223" y="1330076"/>
            <a:ext cx="3521830" cy="4953741"/>
          </a:xfrm>
        </p:spPr>
        <p:txBody>
          <a:bodyPr anchor="t">
            <a:normAutofit/>
          </a:bodyPr>
          <a:lstStyle/>
          <a:p>
            <a:r>
              <a:rPr lang="en-GB" sz="4400" dirty="0"/>
              <a:t>All Launch Site Names</a:t>
            </a:r>
          </a:p>
        </p:txBody>
      </p:sp>
      <p:sp>
        <p:nvSpPr>
          <p:cNvPr id="9" name="Content Placeholder 8">
            <a:extLst>
              <a:ext uri="{FF2B5EF4-FFF2-40B4-BE49-F238E27FC236}">
                <a16:creationId xmlns:a16="http://schemas.microsoft.com/office/drawing/2014/main" id="{24EAE4AE-9C94-CCAD-8CB1-CC3136B1262D}"/>
              </a:ext>
            </a:extLst>
          </p:cNvPr>
          <p:cNvSpPr>
            <a:spLocks noGrp="1"/>
          </p:cNvSpPr>
          <p:nvPr>
            <p:ph idx="1"/>
          </p:nvPr>
        </p:nvSpPr>
        <p:spPr>
          <a:xfrm>
            <a:off x="416459" y="3636580"/>
            <a:ext cx="3521830" cy="2463278"/>
          </a:xfrm>
        </p:spPr>
        <p:txBody>
          <a:bodyPr>
            <a:normAutofit/>
          </a:bodyPr>
          <a:lstStyle/>
          <a:p>
            <a:r>
              <a:rPr lang="en-US" sz="1800" dirty="0"/>
              <a:t>The </a:t>
            </a:r>
            <a:r>
              <a:rPr lang="en-US" sz="1800" dirty="0">
                <a:solidFill>
                  <a:srgbClr val="FF0000"/>
                </a:solidFill>
              </a:rPr>
              <a:t>DISTINCT</a:t>
            </a:r>
            <a:r>
              <a:rPr lang="en-US" sz="1800" dirty="0"/>
              <a:t> keyword ensures that only unique launch site names are returned.</a:t>
            </a:r>
          </a:p>
          <a:p>
            <a:r>
              <a:rPr lang="en-US" sz="1800" dirty="0"/>
              <a:t>This query helps us identify all the different launch locations used in the SpaceX missions dataset.</a:t>
            </a:r>
          </a:p>
        </p:txBody>
      </p:sp>
      <p:pic>
        <p:nvPicPr>
          <p:cNvPr id="5" name="Content Placeholder 4">
            <a:extLst>
              <a:ext uri="{FF2B5EF4-FFF2-40B4-BE49-F238E27FC236}">
                <a16:creationId xmlns:a16="http://schemas.microsoft.com/office/drawing/2014/main" id="{6FB2EF40-FF93-1EEE-06EC-A540A37DFC45}"/>
              </a:ext>
            </a:extLst>
          </p:cNvPr>
          <p:cNvPicPr>
            <a:picLocks noChangeAspect="1"/>
          </p:cNvPicPr>
          <p:nvPr/>
        </p:nvPicPr>
        <p:blipFill>
          <a:blip r:embed="rId2"/>
          <a:stretch>
            <a:fillRect/>
          </a:stretch>
        </p:blipFill>
        <p:spPr>
          <a:xfrm>
            <a:off x="4426282" y="1507355"/>
            <a:ext cx="7349259" cy="2129225"/>
          </a:xfrm>
          <a:prstGeom prst="rect">
            <a:avLst/>
          </a:prstGeom>
        </p:spPr>
      </p:pic>
      <p:sp>
        <p:nvSpPr>
          <p:cNvPr id="6" name="TextBox 5">
            <a:extLst>
              <a:ext uri="{FF2B5EF4-FFF2-40B4-BE49-F238E27FC236}">
                <a16:creationId xmlns:a16="http://schemas.microsoft.com/office/drawing/2014/main" id="{5A31D840-40AB-E2CB-68EF-EFB0E2D3C4A9}"/>
              </a:ext>
            </a:extLst>
          </p:cNvPr>
          <p:cNvSpPr txBox="1"/>
          <p:nvPr/>
        </p:nvSpPr>
        <p:spPr>
          <a:xfrm>
            <a:off x="3938289" y="4402787"/>
            <a:ext cx="8145681" cy="1754326"/>
          </a:xfrm>
          <a:prstGeom prst="rect">
            <a:avLst/>
          </a:prstGeom>
          <a:noFill/>
        </p:spPr>
        <p:txBody>
          <a:bodyPr wrap="square" rtlCol="0">
            <a:spAutoFit/>
          </a:bodyPr>
          <a:lstStyle/>
          <a:p>
            <a:pPr marL="457200" indent="-457200">
              <a:buFont typeface="+mj-lt"/>
              <a:buAutoNum type="arabicPeriod"/>
            </a:pPr>
            <a:r>
              <a:rPr lang="en-GB" b="1" dirty="0">
                <a:latin typeface="Amasis MT Pro Medium" panose="02040604050005020304" pitchFamily="18" charset="0"/>
              </a:rPr>
              <a:t>CCAFS SLC-40 </a:t>
            </a:r>
            <a:r>
              <a:rPr lang="en-GB" dirty="0">
                <a:latin typeface="Amasis MT Pro Medium" panose="02040604050005020304" pitchFamily="18" charset="0"/>
                <a:sym typeface="Wingdings" panose="05000000000000000000" pitchFamily="2" charset="2"/>
              </a:rPr>
              <a:t> Cape Canveral Air Force Station Launch Complex 40</a:t>
            </a:r>
            <a:endParaRPr lang="en-GB" dirty="0">
              <a:latin typeface="Amasis MT Pro Medium" panose="02040604050005020304" pitchFamily="18" charset="0"/>
            </a:endParaRPr>
          </a:p>
          <a:p>
            <a:pPr marL="457200" indent="-457200">
              <a:buFont typeface="+mj-lt"/>
              <a:buAutoNum type="arabicPeriod"/>
            </a:pPr>
            <a:endParaRPr lang="en-GB" dirty="0">
              <a:latin typeface="Amasis MT Pro Medium" panose="02040604050005020304" pitchFamily="18" charset="0"/>
            </a:endParaRPr>
          </a:p>
          <a:p>
            <a:pPr marL="457200" indent="-457200">
              <a:buFont typeface="+mj-lt"/>
              <a:buAutoNum type="arabicPeriod"/>
            </a:pPr>
            <a:r>
              <a:rPr lang="en-GB" b="1" dirty="0">
                <a:latin typeface="Amasis MT Pro Medium" panose="02040604050005020304" pitchFamily="18" charset="0"/>
              </a:rPr>
              <a:t>VAFB SLC-4E </a:t>
            </a:r>
            <a:r>
              <a:rPr lang="en-GB" dirty="0">
                <a:latin typeface="Amasis MT Pro Medium" panose="02040604050005020304" pitchFamily="18" charset="0"/>
                <a:sym typeface="Wingdings" panose="05000000000000000000" pitchFamily="2" charset="2"/>
              </a:rPr>
              <a:t> Vandenberg Air Force Base Space Launch Complex 4E</a:t>
            </a:r>
            <a:endParaRPr lang="en-GB" dirty="0">
              <a:latin typeface="Amasis MT Pro Medium" panose="02040604050005020304" pitchFamily="18" charset="0"/>
            </a:endParaRPr>
          </a:p>
          <a:p>
            <a:pPr marL="457200" indent="-457200">
              <a:buFont typeface="+mj-lt"/>
              <a:buAutoNum type="arabicPeriod"/>
            </a:pPr>
            <a:endParaRPr lang="en-GB" dirty="0">
              <a:latin typeface="Amasis MT Pro Medium" panose="02040604050005020304" pitchFamily="18" charset="0"/>
            </a:endParaRPr>
          </a:p>
          <a:p>
            <a:pPr marL="457200" indent="-457200">
              <a:buFont typeface="+mj-lt"/>
              <a:buAutoNum type="arabicPeriod"/>
            </a:pPr>
            <a:r>
              <a:rPr lang="en-GB" b="1" dirty="0">
                <a:latin typeface="Amasis MT Pro Medium" panose="02040604050005020304" pitchFamily="18" charset="0"/>
              </a:rPr>
              <a:t>KSC LC-39A </a:t>
            </a:r>
            <a:r>
              <a:rPr lang="en-GB" dirty="0">
                <a:latin typeface="Amasis MT Pro Medium" panose="02040604050005020304" pitchFamily="18" charset="0"/>
                <a:sym typeface="Wingdings" panose="05000000000000000000" pitchFamily="2" charset="2"/>
              </a:rPr>
              <a:t> Kennedy Space Centre Launch Complex 39A</a:t>
            </a:r>
            <a:endParaRPr lang="en-GB" dirty="0">
              <a:latin typeface="Amasis MT Pro Medium" panose="02040604050005020304" pitchFamily="18" charset="0"/>
            </a:endParaRPr>
          </a:p>
          <a:p>
            <a:endParaRPr lang="en-GB" dirty="0"/>
          </a:p>
        </p:txBody>
      </p:sp>
    </p:spTree>
    <p:extLst>
      <p:ext uri="{BB962C8B-B14F-4D97-AF65-F5344CB8AC3E}">
        <p14:creationId xmlns:p14="http://schemas.microsoft.com/office/powerpoint/2010/main" val="27030392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011492-AACA-1E31-260C-C0C41267A512}"/>
              </a:ext>
            </a:extLst>
          </p:cNvPr>
          <p:cNvSpPr>
            <a:spLocks noGrp="1"/>
          </p:cNvSpPr>
          <p:nvPr>
            <p:ph type="title"/>
          </p:nvPr>
        </p:nvSpPr>
        <p:spPr>
          <a:xfrm>
            <a:off x="685800" y="386345"/>
            <a:ext cx="10820400" cy="1293028"/>
          </a:xfrm>
        </p:spPr>
        <p:txBody>
          <a:bodyPr/>
          <a:lstStyle/>
          <a:p>
            <a:pPr algn="ctr"/>
            <a:r>
              <a:rPr lang="en-GB" dirty="0"/>
              <a:t>Launch site names beginning with ‘</a:t>
            </a:r>
            <a:r>
              <a:rPr lang="en-GB" dirty="0" err="1"/>
              <a:t>cca</a:t>
            </a:r>
            <a:r>
              <a:rPr lang="en-GB" dirty="0"/>
              <a:t>’</a:t>
            </a:r>
          </a:p>
        </p:txBody>
      </p:sp>
      <p:pic>
        <p:nvPicPr>
          <p:cNvPr id="7" name="Content Placeholder 6">
            <a:extLst>
              <a:ext uri="{FF2B5EF4-FFF2-40B4-BE49-F238E27FC236}">
                <a16:creationId xmlns:a16="http://schemas.microsoft.com/office/drawing/2014/main" id="{394AF8CD-0857-9CB3-974F-29F587AC8F02}"/>
              </a:ext>
            </a:extLst>
          </p:cNvPr>
          <p:cNvPicPr>
            <a:picLocks noGrp="1" noChangeAspect="1"/>
          </p:cNvPicPr>
          <p:nvPr>
            <p:ph idx="1"/>
          </p:nvPr>
        </p:nvPicPr>
        <p:blipFill>
          <a:blip r:embed="rId2"/>
          <a:stretch>
            <a:fillRect/>
          </a:stretch>
        </p:blipFill>
        <p:spPr>
          <a:xfrm>
            <a:off x="978726" y="3501170"/>
            <a:ext cx="10234547" cy="1409822"/>
          </a:xfrm>
          <a:prstGeom prst="rect">
            <a:avLst/>
          </a:prstGeom>
        </p:spPr>
      </p:pic>
      <p:sp>
        <p:nvSpPr>
          <p:cNvPr id="5" name="Slide Number Placeholder 4">
            <a:extLst>
              <a:ext uri="{FF2B5EF4-FFF2-40B4-BE49-F238E27FC236}">
                <a16:creationId xmlns:a16="http://schemas.microsoft.com/office/drawing/2014/main" id="{FEAE94B4-2CFA-84ED-0454-158B3FBF92A3}"/>
              </a:ext>
            </a:extLst>
          </p:cNvPr>
          <p:cNvSpPr>
            <a:spLocks noGrp="1"/>
          </p:cNvSpPr>
          <p:nvPr>
            <p:ph type="sldNum" sz="quarter" idx="12"/>
          </p:nvPr>
        </p:nvSpPr>
        <p:spPr/>
        <p:txBody>
          <a:bodyPr/>
          <a:lstStyle/>
          <a:p>
            <a:fld id="{148CC95F-0247-41B6-91CF-DC97C76A7088}" type="slidenum">
              <a:rPr lang="en-US" smtClean="0"/>
              <a:t>24</a:t>
            </a:fld>
            <a:endParaRPr lang="en-US"/>
          </a:p>
        </p:txBody>
      </p:sp>
      <p:sp>
        <p:nvSpPr>
          <p:cNvPr id="9" name="TextBox 8">
            <a:extLst>
              <a:ext uri="{FF2B5EF4-FFF2-40B4-BE49-F238E27FC236}">
                <a16:creationId xmlns:a16="http://schemas.microsoft.com/office/drawing/2014/main" id="{B3BBBC13-9E67-2C6F-BDE5-5A28A1370FA6}"/>
              </a:ext>
            </a:extLst>
          </p:cNvPr>
          <p:cNvSpPr txBox="1"/>
          <p:nvPr/>
        </p:nvSpPr>
        <p:spPr>
          <a:xfrm>
            <a:off x="150725" y="2176041"/>
            <a:ext cx="11495315" cy="1477328"/>
          </a:xfrm>
          <a:prstGeom prst="rect">
            <a:avLst/>
          </a:prstGeom>
          <a:noFill/>
        </p:spPr>
        <p:txBody>
          <a:bodyPr wrap="square" rtlCol="0">
            <a:spAutoFit/>
          </a:bodyPr>
          <a:lstStyle/>
          <a:p>
            <a:pPr marL="285750" indent="-285750">
              <a:buFont typeface="Arial" panose="020B0604020202020204" pitchFamily="34" charset="0"/>
              <a:buChar char="•"/>
            </a:pPr>
            <a:r>
              <a:rPr lang="en-GB" dirty="0"/>
              <a:t>This query filters missions where the launch site starts with “CCA” (Cape Canveral) and shows the first five results.</a:t>
            </a:r>
          </a:p>
          <a:p>
            <a:pPr marL="285750" indent="-285750">
              <a:buFont typeface="Arial" panose="020B0604020202020204" pitchFamily="34" charset="0"/>
              <a:buChar char="•"/>
            </a:pPr>
            <a:r>
              <a:rPr lang="en-GB" dirty="0"/>
              <a:t>The output lists early Falcon 9 launches from CCAFS LC-40 with details like payload mass, orbit, and mission outcome.</a:t>
            </a:r>
          </a:p>
          <a:p>
            <a:pPr marL="285750" indent="-285750">
              <a:buFont typeface="Arial" panose="020B0604020202020204" pitchFamily="34" charset="0"/>
              <a:buChar char="•"/>
            </a:pPr>
            <a:r>
              <a:rPr lang="en-GB" dirty="0"/>
              <a:t>We can see that launches were not attempted or failed in these initial missions.</a:t>
            </a:r>
          </a:p>
        </p:txBody>
      </p:sp>
    </p:spTree>
    <p:extLst>
      <p:ext uri="{BB962C8B-B14F-4D97-AF65-F5344CB8AC3E}">
        <p14:creationId xmlns:p14="http://schemas.microsoft.com/office/powerpoint/2010/main" val="35756092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64764A-C467-92C0-D98B-F7D3C4BF3662}"/>
              </a:ext>
            </a:extLst>
          </p:cNvPr>
          <p:cNvSpPr>
            <a:spLocks noGrp="1"/>
          </p:cNvSpPr>
          <p:nvPr>
            <p:ph type="title"/>
          </p:nvPr>
        </p:nvSpPr>
        <p:spPr/>
        <p:txBody>
          <a:bodyPr/>
          <a:lstStyle/>
          <a:p>
            <a:r>
              <a:rPr lang="en-GB" dirty="0"/>
              <a:t>Total payload mass</a:t>
            </a:r>
          </a:p>
        </p:txBody>
      </p:sp>
      <p:pic>
        <p:nvPicPr>
          <p:cNvPr id="7" name="Content Placeholder 6">
            <a:extLst>
              <a:ext uri="{FF2B5EF4-FFF2-40B4-BE49-F238E27FC236}">
                <a16:creationId xmlns:a16="http://schemas.microsoft.com/office/drawing/2014/main" id="{81CCDFDA-5D43-9722-D457-0A09F2E71A4E}"/>
              </a:ext>
            </a:extLst>
          </p:cNvPr>
          <p:cNvPicPr>
            <a:picLocks noGrp="1" noChangeAspect="1"/>
          </p:cNvPicPr>
          <p:nvPr>
            <p:ph idx="1"/>
          </p:nvPr>
        </p:nvPicPr>
        <p:blipFill>
          <a:blip r:embed="rId2"/>
          <a:stretch>
            <a:fillRect/>
          </a:stretch>
        </p:blipFill>
        <p:spPr>
          <a:xfrm>
            <a:off x="1531224" y="3158240"/>
            <a:ext cx="9129551" cy="2095682"/>
          </a:xfrm>
          <a:prstGeom prst="rect">
            <a:avLst/>
          </a:prstGeom>
        </p:spPr>
      </p:pic>
      <p:sp>
        <p:nvSpPr>
          <p:cNvPr id="5" name="Slide Number Placeholder 4">
            <a:extLst>
              <a:ext uri="{FF2B5EF4-FFF2-40B4-BE49-F238E27FC236}">
                <a16:creationId xmlns:a16="http://schemas.microsoft.com/office/drawing/2014/main" id="{164DCC2F-EE8D-0C23-8F7C-AAD775DAC958}"/>
              </a:ext>
            </a:extLst>
          </p:cNvPr>
          <p:cNvSpPr>
            <a:spLocks noGrp="1"/>
          </p:cNvSpPr>
          <p:nvPr>
            <p:ph type="sldNum" sz="quarter" idx="12"/>
          </p:nvPr>
        </p:nvSpPr>
        <p:spPr/>
        <p:txBody>
          <a:bodyPr/>
          <a:lstStyle/>
          <a:p>
            <a:fld id="{148CC95F-0247-41B6-91CF-DC97C76A7088}" type="slidenum">
              <a:rPr lang="en-US" smtClean="0"/>
              <a:t>25</a:t>
            </a:fld>
            <a:endParaRPr lang="en-US"/>
          </a:p>
        </p:txBody>
      </p:sp>
      <p:sp>
        <p:nvSpPr>
          <p:cNvPr id="8" name="TextBox 7">
            <a:extLst>
              <a:ext uri="{FF2B5EF4-FFF2-40B4-BE49-F238E27FC236}">
                <a16:creationId xmlns:a16="http://schemas.microsoft.com/office/drawing/2014/main" id="{099BA079-D5E2-F8D4-87FD-B3DC7B00D497}"/>
              </a:ext>
            </a:extLst>
          </p:cNvPr>
          <p:cNvSpPr txBox="1"/>
          <p:nvPr/>
        </p:nvSpPr>
        <p:spPr>
          <a:xfrm>
            <a:off x="720213" y="2591565"/>
            <a:ext cx="10785987" cy="1477328"/>
          </a:xfrm>
          <a:prstGeom prst="rect">
            <a:avLst/>
          </a:prstGeom>
          <a:noFill/>
        </p:spPr>
        <p:txBody>
          <a:bodyPr wrap="square" rtlCol="0">
            <a:spAutoFit/>
          </a:bodyPr>
          <a:lstStyle/>
          <a:p>
            <a:pPr marL="285750" indent="-285750">
              <a:buFont typeface="Arial" panose="020B0604020202020204" pitchFamily="34" charset="0"/>
              <a:buChar char="•"/>
            </a:pPr>
            <a:r>
              <a:rPr lang="en-GB" dirty="0"/>
              <a:t>This code calculates the total payload mass carried by SpaceX boosters for NASA (CRS) missions. It sends a SQL query to sum the </a:t>
            </a:r>
            <a:r>
              <a:rPr lang="en-GB" dirty="0" err="1"/>
              <a:t>payload_mass__kg</a:t>
            </a:r>
            <a:r>
              <a:rPr lang="en-GB" dirty="0"/>
              <a:t>_ column and filters only NASA (CRS) launches, it then retrieves the result and prints it. The database returned 45,596kg.</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p:txBody>
      </p:sp>
    </p:spTree>
    <p:extLst>
      <p:ext uri="{BB962C8B-B14F-4D97-AF65-F5344CB8AC3E}">
        <p14:creationId xmlns:p14="http://schemas.microsoft.com/office/powerpoint/2010/main" val="8440979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78D4C1-6A23-984E-868E-8DE8AF46E4FB}"/>
              </a:ext>
            </a:extLst>
          </p:cNvPr>
          <p:cNvSpPr>
            <a:spLocks noGrp="1"/>
          </p:cNvSpPr>
          <p:nvPr>
            <p:ph type="title"/>
          </p:nvPr>
        </p:nvSpPr>
        <p:spPr>
          <a:xfrm>
            <a:off x="542170" y="1260627"/>
            <a:ext cx="3521830" cy="4953741"/>
          </a:xfrm>
        </p:spPr>
        <p:txBody>
          <a:bodyPr anchor="t">
            <a:normAutofit/>
          </a:bodyPr>
          <a:lstStyle/>
          <a:p>
            <a:r>
              <a:rPr lang="en-GB"/>
              <a:t>Average payload mass by f9 v1.1</a:t>
            </a:r>
            <a:endParaRPr lang="en-GB" dirty="0"/>
          </a:p>
        </p:txBody>
      </p:sp>
      <p:sp>
        <p:nvSpPr>
          <p:cNvPr id="5" name="Slide Number Placeholder 4">
            <a:extLst>
              <a:ext uri="{FF2B5EF4-FFF2-40B4-BE49-F238E27FC236}">
                <a16:creationId xmlns:a16="http://schemas.microsoft.com/office/drawing/2014/main" id="{D37D5F55-D1F0-D071-2102-E3116A115392}"/>
              </a:ext>
            </a:extLst>
          </p:cNvPr>
          <p:cNvSpPr>
            <a:spLocks noGrp="1"/>
          </p:cNvSpPr>
          <p:nvPr>
            <p:ph type="sldNum" sz="quarter" idx="12"/>
          </p:nvPr>
        </p:nvSpPr>
        <p:spPr>
          <a:xfrm>
            <a:off x="8763000" y="381000"/>
            <a:ext cx="2743200" cy="365125"/>
          </a:xfrm>
        </p:spPr>
        <p:txBody>
          <a:bodyPr>
            <a:normAutofit/>
          </a:bodyPr>
          <a:lstStyle/>
          <a:p>
            <a:pPr>
              <a:spcAft>
                <a:spcPts val="600"/>
              </a:spcAft>
            </a:pPr>
            <a:fld id="{148CC95F-0247-41B6-91CF-DC97C76A7088}" type="slidenum">
              <a:rPr lang="en-US" smtClean="0"/>
              <a:pPr>
                <a:spcAft>
                  <a:spcPts val="600"/>
                </a:spcAft>
              </a:pPr>
              <a:t>26</a:t>
            </a:fld>
            <a:endParaRPr lang="en-US"/>
          </a:p>
        </p:txBody>
      </p:sp>
      <p:pic>
        <p:nvPicPr>
          <p:cNvPr id="7" name="Content Placeholder 6">
            <a:extLst>
              <a:ext uri="{FF2B5EF4-FFF2-40B4-BE49-F238E27FC236}">
                <a16:creationId xmlns:a16="http://schemas.microsoft.com/office/drawing/2014/main" id="{0D775630-8D75-B20F-CE87-510D1BB17477}"/>
              </a:ext>
            </a:extLst>
          </p:cNvPr>
          <p:cNvPicPr>
            <a:picLocks noGrp="1" noChangeAspect="1"/>
          </p:cNvPicPr>
          <p:nvPr>
            <p:ph idx="1"/>
          </p:nvPr>
        </p:nvPicPr>
        <p:blipFill>
          <a:blip r:embed="rId2"/>
          <a:stretch>
            <a:fillRect/>
          </a:stretch>
        </p:blipFill>
        <p:spPr>
          <a:xfrm>
            <a:off x="4501610" y="4292724"/>
            <a:ext cx="7004590" cy="1400918"/>
          </a:xfrm>
          <a:prstGeom prst="rect">
            <a:avLst/>
          </a:prstGeom>
        </p:spPr>
      </p:pic>
      <p:graphicFrame>
        <p:nvGraphicFramePr>
          <p:cNvPr id="10" name="TextBox 7">
            <a:extLst>
              <a:ext uri="{FF2B5EF4-FFF2-40B4-BE49-F238E27FC236}">
                <a16:creationId xmlns:a16="http://schemas.microsoft.com/office/drawing/2014/main" id="{1E6875D8-E88C-20DE-4B91-F8C6F55ED640}"/>
              </a:ext>
            </a:extLst>
          </p:cNvPr>
          <p:cNvGraphicFramePr/>
          <p:nvPr>
            <p:extLst>
              <p:ext uri="{D42A27DB-BD31-4B8C-83A1-F6EECF244321}">
                <p14:modId xmlns:p14="http://schemas.microsoft.com/office/powerpoint/2010/main" val="3815383937"/>
              </p:ext>
            </p:extLst>
          </p:nvPr>
        </p:nvGraphicFramePr>
        <p:xfrm>
          <a:off x="4501610" y="1260628"/>
          <a:ext cx="7004590" cy="289061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1761661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A649D2-F3F2-4B34-3634-571E70174441}"/>
              </a:ext>
            </a:extLst>
          </p:cNvPr>
          <p:cNvSpPr>
            <a:spLocks noGrp="1"/>
          </p:cNvSpPr>
          <p:nvPr>
            <p:ph type="title"/>
          </p:nvPr>
        </p:nvSpPr>
        <p:spPr>
          <a:xfrm>
            <a:off x="542170" y="1260627"/>
            <a:ext cx="3521830" cy="4953741"/>
          </a:xfrm>
        </p:spPr>
        <p:txBody>
          <a:bodyPr vert="horz" lIns="91440" tIns="45720" rIns="91440" bIns="45720" rtlCol="0" anchor="t">
            <a:normAutofit/>
          </a:bodyPr>
          <a:lstStyle/>
          <a:p>
            <a:r>
              <a:rPr lang="en-US"/>
              <a:t>First successful ground landing date</a:t>
            </a:r>
          </a:p>
        </p:txBody>
      </p:sp>
      <p:sp>
        <p:nvSpPr>
          <p:cNvPr id="5" name="Slide Number Placeholder 4">
            <a:extLst>
              <a:ext uri="{FF2B5EF4-FFF2-40B4-BE49-F238E27FC236}">
                <a16:creationId xmlns:a16="http://schemas.microsoft.com/office/drawing/2014/main" id="{55E2FFC1-4F77-74AE-1BE5-EA4BD5DBB4DC}"/>
              </a:ext>
            </a:extLst>
          </p:cNvPr>
          <p:cNvSpPr>
            <a:spLocks noGrp="1"/>
          </p:cNvSpPr>
          <p:nvPr>
            <p:ph type="sldNum" sz="quarter" idx="12"/>
          </p:nvPr>
        </p:nvSpPr>
        <p:spPr>
          <a:xfrm>
            <a:off x="8763000" y="381000"/>
            <a:ext cx="2743200" cy="365125"/>
          </a:xfrm>
        </p:spPr>
        <p:txBody>
          <a:bodyPr vert="horz" lIns="91440" tIns="45720" rIns="91440" bIns="45720" rtlCol="0" anchor="ctr">
            <a:normAutofit/>
          </a:bodyPr>
          <a:lstStyle/>
          <a:p>
            <a:pPr defTabSz="457200">
              <a:spcAft>
                <a:spcPts val="600"/>
              </a:spcAft>
            </a:pPr>
            <a:fld id="{148CC95F-0247-41B6-91CF-DC97C76A7088}" type="slidenum">
              <a:rPr lang="en-US" smtClean="0"/>
              <a:pPr defTabSz="457200">
                <a:spcAft>
                  <a:spcPts val="600"/>
                </a:spcAft>
              </a:pPr>
              <a:t>27</a:t>
            </a:fld>
            <a:endParaRPr lang="en-US"/>
          </a:p>
        </p:txBody>
      </p:sp>
      <p:sp>
        <p:nvSpPr>
          <p:cNvPr id="8" name="TextBox 7">
            <a:extLst>
              <a:ext uri="{FF2B5EF4-FFF2-40B4-BE49-F238E27FC236}">
                <a16:creationId xmlns:a16="http://schemas.microsoft.com/office/drawing/2014/main" id="{61CF0CC0-9548-D030-1CFC-623A48AF8573}"/>
              </a:ext>
            </a:extLst>
          </p:cNvPr>
          <p:cNvSpPr txBox="1"/>
          <p:nvPr/>
        </p:nvSpPr>
        <p:spPr>
          <a:xfrm>
            <a:off x="4501610" y="1260628"/>
            <a:ext cx="7004590" cy="2890619"/>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a:t>This query finds the date of the very first successful SpaceX booster landing.</a:t>
            </a:r>
          </a:p>
          <a:p>
            <a:pPr indent="-228600">
              <a:lnSpc>
                <a:spcPct val="90000"/>
              </a:lnSpc>
              <a:spcAft>
                <a:spcPts val="600"/>
              </a:spcAft>
              <a:buFont typeface="Arial" panose="020B0604020202020204" pitchFamily="34" charset="0"/>
              <a:buChar char="•"/>
            </a:pPr>
            <a:endParaRPr lang="en-US"/>
          </a:p>
          <a:p>
            <a:pPr indent="-228600">
              <a:lnSpc>
                <a:spcPct val="90000"/>
              </a:lnSpc>
              <a:spcAft>
                <a:spcPts val="600"/>
              </a:spcAft>
              <a:buFont typeface="Arial" panose="020B0604020202020204" pitchFamily="34" charset="0"/>
              <a:buChar char="•"/>
            </a:pPr>
            <a:r>
              <a:rPr lang="en-US"/>
              <a:t>By checking only launches where the landing was successful, the database identifies July 22, 2018 as the milestone date for the company’s first landing achievement.</a:t>
            </a:r>
          </a:p>
        </p:txBody>
      </p:sp>
      <p:pic>
        <p:nvPicPr>
          <p:cNvPr id="7" name="Content Placeholder 6">
            <a:extLst>
              <a:ext uri="{FF2B5EF4-FFF2-40B4-BE49-F238E27FC236}">
                <a16:creationId xmlns:a16="http://schemas.microsoft.com/office/drawing/2014/main" id="{ABED98D4-2C1E-7FE9-B5A0-4F3CDAC4B49A}"/>
              </a:ext>
            </a:extLst>
          </p:cNvPr>
          <p:cNvPicPr>
            <a:picLocks noGrp="1" noChangeAspect="1"/>
          </p:cNvPicPr>
          <p:nvPr>
            <p:ph idx="1"/>
          </p:nvPr>
        </p:nvPicPr>
        <p:blipFill>
          <a:blip r:embed="rId2"/>
          <a:stretch>
            <a:fillRect/>
          </a:stretch>
        </p:blipFill>
        <p:spPr>
          <a:xfrm>
            <a:off x="4501610" y="4292724"/>
            <a:ext cx="7004590" cy="1343781"/>
          </a:xfrm>
          <a:prstGeom prst="rect">
            <a:avLst/>
          </a:prstGeom>
        </p:spPr>
      </p:pic>
    </p:spTree>
    <p:extLst>
      <p:ext uri="{BB962C8B-B14F-4D97-AF65-F5344CB8AC3E}">
        <p14:creationId xmlns:p14="http://schemas.microsoft.com/office/powerpoint/2010/main" val="162732373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783CC1-F60F-1E5B-6B79-F61338D9EDCB}"/>
              </a:ext>
            </a:extLst>
          </p:cNvPr>
          <p:cNvSpPr>
            <a:spLocks noGrp="1"/>
          </p:cNvSpPr>
          <p:nvPr>
            <p:ph type="title"/>
          </p:nvPr>
        </p:nvSpPr>
        <p:spPr/>
        <p:txBody>
          <a:bodyPr>
            <a:normAutofit fontScale="90000"/>
          </a:bodyPr>
          <a:lstStyle/>
          <a:p>
            <a:r>
              <a:rPr lang="en-GB" dirty="0"/>
              <a:t>Successful drone ship landing with payload mass between 4000 and 6000</a:t>
            </a:r>
          </a:p>
        </p:txBody>
      </p:sp>
      <p:pic>
        <p:nvPicPr>
          <p:cNvPr id="7" name="Content Placeholder 6">
            <a:extLst>
              <a:ext uri="{FF2B5EF4-FFF2-40B4-BE49-F238E27FC236}">
                <a16:creationId xmlns:a16="http://schemas.microsoft.com/office/drawing/2014/main" id="{6D05E0BA-136C-1042-CC7C-7164CDEB2ABB}"/>
              </a:ext>
            </a:extLst>
          </p:cNvPr>
          <p:cNvPicPr>
            <a:picLocks noGrp="1" noChangeAspect="1"/>
          </p:cNvPicPr>
          <p:nvPr>
            <p:ph idx="1"/>
          </p:nvPr>
        </p:nvPicPr>
        <p:blipFill>
          <a:blip r:embed="rId2"/>
          <a:stretch>
            <a:fillRect/>
          </a:stretch>
        </p:blipFill>
        <p:spPr>
          <a:xfrm>
            <a:off x="150658" y="4800600"/>
            <a:ext cx="11690212" cy="1554076"/>
          </a:xfrm>
          <a:prstGeom prst="rect">
            <a:avLst/>
          </a:prstGeom>
        </p:spPr>
      </p:pic>
      <p:sp>
        <p:nvSpPr>
          <p:cNvPr id="5" name="Slide Number Placeholder 4">
            <a:extLst>
              <a:ext uri="{FF2B5EF4-FFF2-40B4-BE49-F238E27FC236}">
                <a16:creationId xmlns:a16="http://schemas.microsoft.com/office/drawing/2014/main" id="{83F9DAD2-F971-8C14-3C74-0AF3D01389B9}"/>
              </a:ext>
            </a:extLst>
          </p:cNvPr>
          <p:cNvSpPr>
            <a:spLocks noGrp="1"/>
          </p:cNvSpPr>
          <p:nvPr>
            <p:ph type="sldNum" sz="quarter" idx="12"/>
          </p:nvPr>
        </p:nvSpPr>
        <p:spPr/>
        <p:txBody>
          <a:bodyPr/>
          <a:lstStyle/>
          <a:p>
            <a:fld id="{148CC95F-0247-41B6-91CF-DC97C76A7088}" type="slidenum">
              <a:rPr lang="en-US" smtClean="0"/>
              <a:t>28</a:t>
            </a:fld>
            <a:endParaRPr lang="en-US"/>
          </a:p>
        </p:txBody>
      </p:sp>
      <p:sp>
        <p:nvSpPr>
          <p:cNvPr id="8" name="TextBox 7">
            <a:extLst>
              <a:ext uri="{FF2B5EF4-FFF2-40B4-BE49-F238E27FC236}">
                <a16:creationId xmlns:a16="http://schemas.microsoft.com/office/drawing/2014/main" id="{C8C67B5A-46C5-ED19-73E4-BFFD134C0C0E}"/>
              </a:ext>
            </a:extLst>
          </p:cNvPr>
          <p:cNvSpPr txBox="1"/>
          <p:nvPr/>
        </p:nvSpPr>
        <p:spPr>
          <a:xfrm>
            <a:off x="570271" y="2743200"/>
            <a:ext cx="11051458" cy="923330"/>
          </a:xfrm>
          <a:prstGeom prst="rect">
            <a:avLst/>
          </a:prstGeom>
          <a:noFill/>
        </p:spPr>
        <p:txBody>
          <a:bodyPr wrap="square" rtlCol="0">
            <a:spAutoFit/>
          </a:bodyPr>
          <a:lstStyle/>
          <a:p>
            <a:r>
              <a:rPr lang="en-GB" dirty="0"/>
              <a:t>This query lists all booster versions that successfully landed while carrying a payload between 4,000kg and 6,000kg. The results show the specific boosters that achieved both a successful landing and a medium-weight payload.</a:t>
            </a:r>
          </a:p>
        </p:txBody>
      </p:sp>
    </p:spTree>
    <p:extLst>
      <p:ext uri="{BB962C8B-B14F-4D97-AF65-F5344CB8AC3E}">
        <p14:creationId xmlns:p14="http://schemas.microsoft.com/office/powerpoint/2010/main" val="257733426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708D1E-BE83-2E0B-6D92-C5EF8509BE96}"/>
              </a:ext>
            </a:extLst>
          </p:cNvPr>
          <p:cNvSpPr>
            <a:spLocks noGrp="1"/>
          </p:cNvSpPr>
          <p:nvPr>
            <p:ph type="title"/>
          </p:nvPr>
        </p:nvSpPr>
        <p:spPr/>
        <p:txBody>
          <a:bodyPr>
            <a:normAutofit/>
          </a:bodyPr>
          <a:lstStyle/>
          <a:p>
            <a:r>
              <a:rPr lang="en-GB" dirty="0"/>
              <a:t>Total number of successful and failure mission outcomes</a:t>
            </a:r>
          </a:p>
        </p:txBody>
      </p:sp>
      <p:pic>
        <p:nvPicPr>
          <p:cNvPr id="7" name="Content Placeholder 6">
            <a:extLst>
              <a:ext uri="{FF2B5EF4-FFF2-40B4-BE49-F238E27FC236}">
                <a16:creationId xmlns:a16="http://schemas.microsoft.com/office/drawing/2014/main" id="{2019B2C1-8706-B118-C595-308CCB4FFDB0}"/>
              </a:ext>
            </a:extLst>
          </p:cNvPr>
          <p:cNvPicPr>
            <a:picLocks noGrp="1" noChangeAspect="1"/>
          </p:cNvPicPr>
          <p:nvPr>
            <p:ph idx="1"/>
          </p:nvPr>
        </p:nvPicPr>
        <p:blipFill>
          <a:blip r:embed="rId2"/>
          <a:stretch>
            <a:fillRect/>
          </a:stretch>
        </p:blipFill>
        <p:spPr>
          <a:xfrm>
            <a:off x="3224981" y="2003323"/>
            <a:ext cx="8781468" cy="3162407"/>
          </a:xfrm>
          <a:prstGeom prst="rect">
            <a:avLst/>
          </a:prstGeom>
        </p:spPr>
      </p:pic>
      <p:sp>
        <p:nvSpPr>
          <p:cNvPr id="5" name="Slide Number Placeholder 4">
            <a:extLst>
              <a:ext uri="{FF2B5EF4-FFF2-40B4-BE49-F238E27FC236}">
                <a16:creationId xmlns:a16="http://schemas.microsoft.com/office/drawing/2014/main" id="{012A46AF-C7EB-3D49-37A2-1B3DBEB092E8}"/>
              </a:ext>
            </a:extLst>
          </p:cNvPr>
          <p:cNvSpPr>
            <a:spLocks noGrp="1"/>
          </p:cNvSpPr>
          <p:nvPr>
            <p:ph type="sldNum" sz="quarter" idx="12"/>
          </p:nvPr>
        </p:nvSpPr>
        <p:spPr/>
        <p:txBody>
          <a:bodyPr/>
          <a:lstStyle/>
          <a:p>
            <a:fld id="{148CC95F-0247-41B6-91CF-DC97C76A7088}" type="slidenum">
              <a:rPr lang="en-US" smtClean="0"/>
              <a:t>29</a:t>
            </a:fld>
            <a:endParaRPr lang="en-US"/>
          </a:p>
        </p:txBody>
      </p:sp>
      <p:sp>
        <p:nvSpPr>
          <p:cNvPr id="8" name="TextBox 7">
            <a:extLst>
              <a:ext uri="{FF2B5EF4-FFF2-40B4-BE49-F238E27FC236}">
                <a16:creationId xmlns:a16="http://schemas.microsoft.com/office/drawing/2014/main" id="{A417CE27-37CA-8803-3752-4995A4FD32B7}"/>
              </a:ext>
            </a:extLst>
          </p:cNvPr>
          <p:cNvSpPr txBox="1"/>
          <p:nvPr/>
        </p:nvSpPr>
        <p:spPr>
          <a:xfrm>
            <a:off x="275303" y="2097215"/>
            <a:ext cx="2694039" cy="3046988"/>
          </a:xfrm>
          <a:prstGeom prst="rect">
            <a:avLst/>
          </a:prstGeom>
          <a:noFill/>
        </p:spPr>
        <p:txBody>
          <a:bodyPr wrap="square" rtlCol="0">
            <a:spAutoFit/>
          </a:bodyPr>
          <a:lstStyle/>
          <a:p>
            <a:pPr marL="342900" indent="-342900">
              <a:buFont typeface="+mj-lt"/>
              <a:buAutoNum type="arabicPeriod"/>
            </a:pPr>
            <a:r>
              <a:rPr lang="en-GB" sz="1600" dirty="0"/>
              <a:t>The first query counts how many missions were launched from each site, giving an idea of site activity.</a:t>
            </a:r>
          </a:p>
          <a:p>
            <a:pPr marL="342900" indent="-342900">
              <a:buFont typeface="+mj-lt"/>
              <a:buAutoNum type="arabicPeriod"/>
            </a:pPr>
            <a:r>
              <a:rPr lang="en-GB" sz="1600" dirty="0"/>
              <a:t>The second query counts all missions by their outcome.</a:t>
            </a:r>
          </a:p>
          <a:p>
            <a:pPr marL="342900" indent="-342900">
              <a:buFont typeface="+mj-lt"/>
              <a:buAutoNum type="arabicPeriod"/>
            </a:pPr>
            <a:r>
              <a:rPr lang="en-GB" sz="1600" dirty="0"/>
              <a:t>Out of all the launches, most were successful (98), with 1 failure and 1 status unclear.</a:t>
            </a:r>
          </a:p>
        </p:txBody>
      </p:sp>
    </p:spTree>
    <p:extLst>
      <p:ext uri="{BB962C8B-B14F-4D97-AF65-F5344CB8AC3E}">
        <p14:creationId xmlns:p14="http://schemas.microsoft.com/office/powerpoint/2010/main" val="18116371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1EA5387D-64D8-4D6C-B109-FF4E81DF60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descr="Small tree">
            <a:extLst>
              <a:ext uri="{FF2B5EF4-FFF2-40B4-BE49-F238E27FC236}">
                <a16:creationId xmlns:a16="http://schemas.microsoft.com/office/drawing/2014/main" id="{36278DEB-D09F-3454-3183-4F23B35D482C}"/>
              </a:ext>
            </a:extLst>
          </p:cNvPr>
          <p:cNvPicPr>
            <a:picLocks noChangeAspect="1"/>
          </p:cNvPicPr>
          <p:nvPr/>
        </p:nvPicPr>
        <p:blipFill>
          <a:blip r:embed="rId2">
            <a:alphaModFix amt="30000"/>
          </a:blip>
          <a:srcRect t="3848" b="11882"/>
          <a:stretch>
            <a:fillRect/>
          </a:stretch>
        </p:blipFill>
        <p:spPr>
          <a:xfrm>
            <a:off x="20" y="10"/>
            <a:ext cx="12191980" cy="6857990"/>
          </a:xfrm>
          <a:prstGeom prst="rect">
            <a:avLst/>
          </a:prstGeom>
        </p:spPr>
      </p:pic>
      <p:sp>
        <p:nvSpPr>
          <p:cNvPr id="2" name="Title 1">
            <a:extLst>
              <a:ext uri="{FF2B5EF4-FFF2-40B4-BE49-F238E27FC236}">
                <a16:creationId xmlns:a16="http://schemas.microsoft.com/office/drawing/2014/main" id="{F1330BCA-6D9F-18C1-45CC-A1B34FB27A6F}"/>
              </a:ext>
            </a:extLst>
          </p:cNvPr>
          <p:cNvSpPr>
            <a:spLocks noGrp="1"/>
          </p:cNvSpPr>
          <p:nvPr>
            <p:ph type="title"/>
          </p:nvPr>
        </p:nvSpPr>
        <p:spPr>
          <a:xfrm>
            <a:off x="2895600" y="764373"/>
            <a:ext cx="8610600" cy="1293028"/>
          </a:xfrm>
        </p:spPr>
        <p:txBody>
          <a:bodyPr>
            <a:normAutofit/>
          </a:bodyPr>
          <a:lstStyle/>
          <a:p>
            <a:r>
              <a:rPr lang="en-GB" dirty="0"/>
              <a:t>Executive Summary</a:t>
            </a:r>
          </a:p>
        </p:txBody>
      </p:sp>
      <p:sp>
        <p:nvSpPr>
          <p:cNvPr id="15" name="Content Placeholder 2">
            <a:extLst>
              <a:ext uri="{FF2B5EF4-FFF2-40B4-BE49-F238E27FC236}">
                <a16:creationId xmlns:a16="http://schemas.microsoft.com/office/drawing/2014/main" id="{CD8D6827-DD44-A340-4EE3-3D2E7A9FCFDE}"/>
              </a:ext>
            </a:extLst>
          </p:cNvPr>
          <p:cNvSpPr>
            <a:spLocks noGrp="1"/>
          </p:cNvSpPr>
          <p:nvPr>
            <p:ph idx="1"/>
          </p:nvPr>
        </p:nvSpPr>
        <p:spPr>
          <a:xfrm>
            <a:off x="685800" y="2194560"/>
            <a:ext cx="10820400" cy="4024125"/>
          </a:xfrm>
        </p:spPr>
        <p:txBody>
          <a:bodyPr>
            <a:normAutofit/>
          </a:bodyPr>
          <a:lstStyle/>
          <a:p>
            <a:r>
              <a:rPr lang="en-GB" sz="2000"/>
              <a:t>Objective: Analyse SpaceX Falcon9 launch data to determine factors influencing landings and predicted mission outcomes.</a:t>
            </a:r>
          </a:p>
          <a:p>
            <a:r>
              <a:rPr lang="en-GB" sz="2000"/>
              <a:t>Approach: Collected and wrangled data from multiple sources                                                                                 Conducted EDA with visualisation, SQL queries, and interactive dashboards                                                        Built and evaluated predictive models using machine learning (KNN, decision tree, logistic regression, SVM)</a:t>
            </a:r>
          </a:p>
          <a:p>
            <a:r>
              <a:rPr lang="en-GB" sz="2000"/>
              <a:t>Key insights: Launch site, payload mass, and orbit type significantly impact landing success                                                                                                                              NASA (CRS) missions carried the highest cumulative payloads                                                                             Certain landing outcomes strongly correlate with booster reuse</a:t>
            </a:r>
          </a:p>
          <a:p>
            <a:r>
              <a:rPr lang="en-GB" sz="2000"/>
              <a:t>Impact: Provides data-driven evidence for SpaceX’s cost-reduction strategies                                            Predictive model achieved strong accuracy, aiding in forecasting mission success</a:t>
            </a:r>
          </a:p>
          <a:p>
            <a:endParaRPr lang="en-GB" sz="2000"/>
          </a:p>
          <a:p>
            <a:pPr marL="0" indent="0">
              <a:buNone/>
            </a:pPr>
            <a:endParaRPr lang="en-GB" sz="2000"/>
          </a:p>
        </p:txBody>
      </p:sp>
    </p:spTree>
    <p:extLst>
      <p:ext uri="{BB962C8B-B14F-4D97-AF65-F5344CB8AC3E}">
        <p14:creationId xmlns:p14="http://schemas.microsoft.com/office/powerpoint/2010/main" val="24113413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1E0418-1ACB-62CB-4F9E-D00331D52EC2}"/>
              </a:ext>
            </a:extLst>
          </p:cNvPr>
          <p:cNvSpPr>
            <a:spLocks noGrp="1"/>
          </p:cNvSpPr>
          <p:nvPr>
            <p:ph type="title"/>
          </p:nvPr>
        </p:nvSpPr>
        <p:spPr>
          <a:xfrm>
            <a:off x="542170" y="1260627"/>
            <a:ext cx="3521830" cy="4953741"/>
          </a:xfrm>
        </p:spPr>
        <p:txBody>
          <a:bodyPr vert="horz" lIns="91440" tIns="45720" rIns="91440" bIns="45720" rtlCol="0" anchor="t">
            <a:normAutofit/>
          </a:bodyPr>
          <a:lstStyle/>
          <a:p>
            <a:r>
              <a:rPr lang="en-US"/>
              <a:t>Boosters carried maximum load</a:t>
            </a:r>
          </a:p>
        </p:txBody>
      </p:sp>
      <p:sp>
        <p:nvSpPr>
          <p:cNvPr id="5" name="Slide Number Placeholder 4">
            <a:extLst>
              <a:ext uri="{FF2B5EF4-FFF2-40B4-BE49-F238E27FC236}">
                <a16:creationId xmlns:a16="http://schemas.microsoft.com/office/drawing/2014/main" id="{A2A7D534-C1C9-5815-29AB-9A2505903EC3}"/>
              </a:ext>
            </a:extLst>
          </p:cNvPr>
          <p:cNvSpPr>
            <a:spLocks noGrp="1"/>
          </p:cNvSpPr>
          <p:nvPr>
            <p:ph type="sldNum" sz="quarter" idx="12"/>
          </p:nvPr>
        </p:nvSpPr>
        <p:spPr>
          <a:xfrm>
            <a:off x="8763000" y="381000"/>
            <a:ext cx="2743200" cy="365125"/>
          </a:xfrm>
        </p:spPr>
        <p:txBody>
          <a:bodyPr vert="horz" lIns="91440" tIns="45720" rIns="91440" bIns="45720" rtlCol="0" anchor="ctr">
            <a:normAutofit/>
          </a:bodyPr>
          <a:lstStyle/>
          <a:p>
            <a:pPr defTabSz="457200">
              <a:spcAft>
                <a:spcPts val="600"/>
              </a:spcAft>
            </a:pPr>
            <a:fld id="{148CC95F-0247-41B6-91CF-DC97C76A7088}" type="slidenum">
              <a:rPr lang="en-US"/>
              <a:pPr defTabSz="457200">
                <a:spcAft>
                  <a:spcPts val="600"/>
                </a:spcAft>
              </a:pPr>
              <a:t>30</a:t>
            </a:fld>
            <a:endParaRPr lang="en-US"/>
          </a:p>
        </p:txBody>
      </p:sp>
      <p:sp>
        <p:nvSpPr>
          <p:cNvPr id="9" name="TextBox 8">
            <a:extLst>
              <a:ext uri="{FF2B5EF4-FFF2-40B4-BE49-F238E27FC236}">
                <a16:creationId xmlns:a16="http://schemas.microsoft.com/office/drawing/2014/main" id="{D5D67991-62B1-C512-177E-A07E0F786DA6}"/>
              </a:ext>
            </a:extLst>
          </p:cNvPr>
          <p:cNvSpPr txBox="1"/>
          <p:nvPr/>
        </p:nvSpPr>
        <p:spPr>
          <a:xfrm>
            <a:off x="4501610" y="1260628"/>
            <a:ext cx="7004590" cy="2890619"/>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a:t>This query listed all boosters carrying the maximum payload mass.</a:t>
            </a:r>
          </a:p>
          <a:p>
            <a:pPr indent="-228600">
              <a:lnSpc>
                <a:spcPct val="90000"/>
              </a:lnSpc>
              <a:spcAft>
                <a:spcPts val="600"/>
              </a:spcAft>
              <a:buFont typeface="Arial" panose="020B0604020202020204" pitchFamily="34" charset="0"/>
              <a:buChar char="•"/>
            </a:pPr>
            <a:endParaRPr lang="en-US"/>
          </a:p>
          <a:p>
            <a:pPr indent="-228600">
              <a:lnSpc>
                <a:spcPct val="90000"/>
              </a:lnSpc>
              <a:spcAft>
                <a:spcPts val="600"/>
              </a:spcAft>
              <a:buFont typeface="Arial" panose="020B0604020202020204" pitchFamily="34" charset="0"/>
              <a:buChar char="•"/>
            </a:pPr>
            <a:r>
              <a:rPr lang="en-US"/>
              <a:t>Results show that 12 rockets were launched carrying the maximum payload.</a:t>
            </a:r>
          </a:p>
        </p:txBody>
      </p:sp>
      <p:pic>
        <p:nvPicPr>
          <p:cNvPr id="8" name="Content Placeholder 7">
            <a:extLst>
              <a:ext uri="{FF2B5EF4-FFF2-40B4-BE49-F238E27FC236}">
                <a16:creationId xmlns:a16="http://schemas.microsoft.com/office/drawing/2014/main" id="{AEDC7025-283E-494B-4231-DBD0B6A13EC1}"/>
              </a:ext>
            </a:extLst>
          </p:cNvPr>
          <p:cNvPicPr>
            <a:picLocks noGrp="1" noChangeAspect="1"/>
          </p:cNvPicPr>
          <p:nvPr>
            <p:ph idx="1"/>
          </p:nvPr>
        </p:nvPicPr>
        <p:blipFill>
          <a:blip r:embed="rId2"/>
          <a:stretch>
            <a:fillRect/>
          </a:stretch>
        </p:blipFill>
        <p:spPr>
          <a:xfrm>
            <a:off x="3768132" y="3989196"/>
            <a:ext cx="7738068" cy="1608176"/>
          </a:xfrm>
          <a:prstGeom prst="rect">
            <a:avLst/>
          </a:prstGeom>
        </p:spPr>
      </p:pic>
    </p:spTree>
    <p:extLst>
      <p:ext uri="{BB962C8B-B14F-4D97-AF65-F5344CB8AC3E}">
        <p14:creationId xmlns:p14="http://schemas.microsoft.com/office/powerpoint/2010/main" val="354699781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B765A-7300-A6E1-0971-E3F6F8C90318}"/>
              </a:ext>
            </a:extLst>
          </p:cNvPr>
          <p:cNvSpPr>
            <a:spLocks noGrp="1"/>
          </p:cNvSpPr>
          <p:nvPr>
            <p:ph type="title"/>
          </p:nvPr>
        </p:nvSpPr>
        <p:spPr>
          <a:xfrm>
            <a:off x="730317" y="1336566"/>
            <a:ext cx="3306744" cy="1293028"/>
          </a:xfrm>
        </p:spPr>
        <p:txBody>
          <a:bodyPr>
            <a:normAutofit/>
          </a:bodyPr>
          <a:lstStyle/>
          <a:p>
            <a:r>
              <a:rPr lang="en-GB" sz="3200" dirty="0"/>
              <a:t>2015 launch records</a:t>
            </a:r>
          </a:p>
        </p:txBody>
      </p:sp>
      <p:sp>
        <p:nvSpPr>
          <p:cNvPr id="11" name="Content Placeholder 10">
            <a:extLst>
              <a:ext uri="{FF2B5EF4-FFF2-40B4-BE49-F238E27FC236}">
                <a16:creationId xmlns:a16="http://schemas.microsoft.com/office/drawing/2014/main" id="{9F941544-7CB0-FFE8-1D2E-B4EC44185151}"/>
              </a:ext>
            </a:extLst>
          </p:cNvPr>
          <p:cNvSpPr>
            <a:spLocks noGrp="1"/>
          </p:cNvSpPr>
          <p:nvPr>
            <p:ph idx="1"/>
          </p:nvPr>
        </p:nvSpPr>
        <p:spPr>
          <a:xfrm>
            <a:off x="790043" y="3189711"/>
            <a:ext cx="3306742" cy="3108172"/>
          </a:xfrm>
        </p:spPr>
        <p:txBody>
          <a:bodyPr>
            <a:normAutofit/>
          </a:bodyPr>
          <a:lstStyle/>
          <a:p>
            <a:r>
              <a:rPr lang="en-US" sz="1600" dirty="0"/>
              <a:t>This query lists all launches in 2015 where the boosters failed to land on the drone ship.</a:t>
            </a:r>
          </a:p>
          <a:p>
            <a:r>
              <a:rPr lang="en-US" sz="1600" dirty="0"/>
              <a:t>It shows the month of the launch, booster version, and the launch site. For example, in January 2015, booster F9 v1.1 B1012 from CCAFS LC-40 failed its landing.</a:t>
            </a:r>
          </a:p>
        </p:txBody>
      </p:sp>
      <p:sp>
        <p:nvSpPr>
          <p:cNvPr id="5" name="Slide Number Placeholder 4">
            <a:extLst>
              <a:ext uri="{FF2B5EF4-FFF2-40B4-BE49-F238E27FC236}">
                <a16:creationId xmlns:a16="http://schemas.microsoft.com/office/drawing/2014/main" id="{C21F2B27-E747-6E02-328A-4FAD6B59B5FF}"/>
              </a:ext>
            </a:extLst>
          </p:cNvPr>
          <p:cNvSpPr>
            <a:spLocks noGrp="1"/>
          </p:cNvSpPr>
          <p:nvPr>
            <p:ph type="sldNum" sz="quarter" idx="12"/>
          </p:nvPr>
        </p:nvSpPr>
        <p:spPr/>
        <p:txBody>
          <a:bodyPr>
            <a:normAutofit/>
          </a:bodyPr>
          <a:lstStyle/>
          <a:p>
            <a:pPr>
              <a:spcAft>
                <a:spcPts val="600"/>
              </a:spcAft>
            </a:pPr>
            <a:fld id="{148CC95F-0247-41B6-91CF-DC97C76A7088}" type="slidenum">
              <a:rPr lang="en-US" smtClean="0"/>
              <a:pPr>
                <a:spcAft>
                  <a:spcPts val="600"/>
                </a:spcAft>
              </a:pPr>
              <a:t>31</a:t>
            </a:fld>
            <a:endParaRPr lang="en-US"/>
          </a:p>
        </p:txBody>
      </p:sp>
      <p:pic>
        <p:nvPicPr>
          <p:cNvPr id="7" name="Content Placeholder 6">
            <a:extLst>
              <a:ext uri="{FF2B5EF4-FFF2-40B4-BE49-F238E27FC236}">
                <a16:creationId xmlns:a16="http://schemas.microsoft.com/office/drawing/2014/main" id="{DC06616E-C5F6-9F19-2B8D-F72DB570AD2B}"/>
              </a:ext>
            </a:extLst>
          </p:cNvPr>
          <p:cNvPicPr>
            <a:picLocks noChangeAspect="1"/>
          </p:cNvPicPr>
          <p:nvPr/>
        </p:nvPicPr>
        <p:blipFill>
          <a:blip r:embed="rId2"/>
          <a:stretch>
            <a:fillRect/>
          </a:stretch>
        </p:blipFill>
        <p:spPr>
          <a:xfrm>
            <a:off x="5234955" y="1336566"/>
            <a:ext cx="5568055" cy="4607567"/>
          </a:xfrm>
          <a:prstGeom prst="rect">
            <a:avLst/>
          </a:prstGeom>
        </p:spPr>
      </p:pic>
    </p:spTree>
    <p:extLst>
      <p:ext uri="{BB962C8B-B14F-4D97-AF65-F5344CB8AC3E}">
        <p14:creationId xmlns:p14="http://schemas.microsoft.com/office/powerpoint/2010/main" val="257519109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33941E-82B1-2E3C-D5C8-1F77C853E4F3}"/>
              </a:ext>
            </a:extLst>
          </p:cNvPr>
          <p:cNvSpPr>
            <a:spLocks noGrp="1"/>
          </p:cNvSpPr>
          <p:nvPr>
            <p:ph type="title"/>
          </p:nvPr>
        </p:nvSpPr>
        <p:spPr>
          <a:xfrm>
            <a:off x="3962400" y="231580"/>
            <a:ext cx="7337322" cy="1293028"/>
          </a:xfrm>
        </p:spPr>
        <p:txBody>
          <a:bodyPr>
            <a:normAutofit/>
          </a:bodyPr>
          <a:lstStyle/>
          <a:p>
            <a:r>
              <a:rPr lang="en-GB" sz="3200" dirty="0"/>
              <a:t>Rank landing outcomes between 2010-06-04 and 2017-03-20</a:t>
            </a:r>
          </a:p>
        </p:txBody>
      </p:sp>
      <p:sp>
        <p:nvSpPr>
          <p:cNvPr id="9" name="Content Placeholder 8">
            <a:extLst>
              <a:ext uri="{FF2B5EF4-FFF2-40B4-BE49-F238E27FC236}">
                <a16:creationId xmlns:a16="http://schemas.microsoft.com/office/drawing/2014/main" id="{7C967623-E5D8-972B-B24E-6DC3FD4FFC01}"/>
              </a:ext>
            </a:extLst>
          </p:cNvPr>
          <p:cNvSpPr>
            <a:spLocks noGrp="1"/>
          </p:cNvSpPr>
          <p:nvPr>
            <p:ph idx="1"/>
          </p:nvPr>
        </p:nvSpPr>
        <p:spPr>
          <a:xfrm>
            <a:off x="245806" y="1890137"/>
            <a:ext cx="12093677" cy="2721309"/>
          </a:xfrm>
        </p:spPr>
        <p:txBody>
          <a:bodyPr/>
          <a:lstStyle/>
          <a:p>
            <a:r>
              <a:rPr lang="en-GB" dirty="0"/>
              <a:t>Between June 2010 and March 2017, SpaceX recorded various landing outcomes, which can be ranked by frequency.</a:t>
            </a:r>
          </a:p>
          <a:p>
            <a:r>
              <a:rPr lang="en-GB" dirty="0"/>
              <a:t>The most common outcome was ‘No attempt’ with ten occurrences.</a:t>
            </a:r>
          </a:p>
          <a:p>
            <a:r>
              <a:rPr lang="en-GB" dirty="0"/>
              <a:t>Successful and failed drone ship landings both happened five times, while ground pad successes and controlled ocean landings were less frequent.</a:t>
            </a:r>
          </a:p>
          <a:p>
            <a:r>
              <a:rPr lang="en-GB" dirty="0"/>
              <a:t>This ranking highlights the early challenges and progress in booster recovery efforts.</a:t>
            </a:r>
          </a:p>
        </p:txBody>
      </p:sp>
      <p:sp>
        <p:nvSpPr>
          <p:cNvPr id="5" name="Slide Number Placeholder 4">
            <a:extLst>
              <a:ext uri="{FF2B5EF4-FFF2-40B4-BE49-F238E27FC236}">
                <a16:creationId xmlns:a16="http://schemas.microsoft.com/office/drawing/2014/main" id="{D2A2FD14-28A2-2CC5-D32A-50DE5754E802}"/>
              </a:ext>
            </a:extLst>
          </p:cNvPr>
          <p:cNvSpPr>
            <a:spLocks noGrp="1"/>
          </p:cNvSpPr>
          <p:nvPr>
            <p:ph type="sldNum" sz="quarter" idx="12"/>
          </p:nvPr>
        </p:nvSpPr>
        <p:spPr/>
        <p:txBody>
          <a:bodyPr/>
          <a:lstStyle/>
          <a:p>
            <a:fld id="{148CC95F-0247-41B6-91CF-DC97C76A7088}" type="slidenum">
              <a:rPr lang="en-US" smtClean="0"/>
              <a:t>32</a:t>
            </a:fld>
            <a:endParaRPr lang="en-US"/>
          </a:p>
        </p:txBody>
      </p:sp>
      <p:pic>
        <p:nvPicPr>
          <p:cNvPr id="11" name="Picture 10">
            <a:extLst>
              <a:ext uri="{FF2B5EF4-FFF2-40B4-BE49-F238E27FC236}">
                <a16:creationId xmlns:a16="http://schemas.microsoft.com/office/drawing/2014/main" id="{56A352E8-0C19-91A9-0409-FBFF016BF9B6}"/>
              </a:ext>
            </a:extLst>
          </p:cNvPr>
          <p:cNvPicPr>
            <a:picLocks noChangeAspect="1"/>
          </p:cNvPicPr>
          <p:nvPr/>
        </p:nvPicPr>
        <p:blipFill>
          <a:blip r:embed="rId2"/>
          <a:stretch>
            <a:fillRect/>
          </a:stretch>
        </p:blipFill>
        <p:spPr>
          <a:xfrm>
            <a:off x="49161" y="4722726"/>
            <a:ext cx="12093677" cy="1977248"/>
          </a:xfrm>
          <a:prstGeom prst="rect">
            <a:avLst/>
          </a:prstGeom>
        </p:spPr>
      </p:pic>
    </p:spTree>
    <p:extLst>
      <p:ext uri="{BB962C8B-B14F-4D97-AF65-F5344CB8AC3E}">
        <p14:creationId xmlns:p14="http://schemas.microsoft.com/office/powerpoint/2010/main" val="90625575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6559626-B5BE-44EF-8F21-5B2E7597935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pic>
        <p:nvPicPr>
          <p:cNvPr id="8" name="Picture 7">
            <a:extLst>
              <a:ext uri="{FF2B5EF4-FFF2-40B4-BE49-F238E27FC236}">
                <a16:creationId xmlns:a16="http://schemas.microsoft.com/office/drawing/2014/main" id="{AE0BBD62-840F-4727-8E73-174F0D6577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useBgFill="1">
        <p:nvSpPr>
          <p:cNvPr id="9" name="Rectangle 8">
            <a:extLst>
              <a:ext uri="{FF2B5EF4-FFF2-40B4-BE49-F238E27FC236}">
                <a16:creationId xmlns:a16="http://schemas.microsoft.com/office/drawing/2014/main" id="{E770CA6A-B3B0-4826-A91F-B2B1F89220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DB6D186-069E-5FE7-1487-2F0EC38E8B66}"/>
              </a:ext>
            </a:extLst>
          </p:cNvPr>
          <p:cNvSpPr>
            <a:spLocks noGrp="1"/>
          </p:cNvSpPr>
          <p:nvPr>
            <p:ph type="title"/>
          </p:nvPr>
        </p:nvSpPr>
        <p:spPr>
          <a:xfrm>
            <a:off x="4976028" y="965200"/>
            <a:ext cx="6170943" cy="4329641"/>
          </a:xfrm>
        </p:spPr>
        <p:txBody>
          <a:bodyPr vert="horz" lIns="91440" tIns="45720" rIns="91440" bIns="45720" rtlCol="0" anchor="ctr">
            <a:normAutofit/>
          </a:bodyPr>
          <a:lstStyle/>
          <a:p>
            <a:pPr algn="l"/>
            <a:r>
              <a:rPr lang="en-US" sz="5400"/>
              <a:t>Launch sites proximities analysis</a:t>
            </a:r>
          </a:p>
        </p:txBody>
      </p:sp>
      <p:sp>
        <p:nvSpPr>
          <p:cNvPr id="5" name="Slide Number Placeholder 4">
            <a:extLst>
              <a:ext uri="{FF2B5EF4-FFF2-40B4-BE49-F238E27FC236}">
                <a16:creationId xmlns:a16="http://schemas.microsoft.com/office/drawing/2014/main" id="{7212E344-CD6C-5FCF-7C77-9C6064359FFA}"/>
              </a:ext>
            </a:extLst>
          </p:cNvPr>
          <p:cNvSpPr>
            <a:spLocks noGrp="1"/>
          </p:cNvSpPr>
          <p:nvPr>
            <p:ph type="sldNum" sz="quarter" idx="12"/>
          </p:nvPr>
        </p:nvSpPr>
        <p:spPr>
          <a:xfrm>
            <a:off x="8403771" y="475805"/>
            <a:ext cx="2743200" cy="365125"/>
          </a:xfrm>
        </p:spPr>
        <p:txBody>
          <a:bodyPr vert="horz" lIns="91440" tIns="45720" rIns="91440" bIns="45720" rtlCol="0" anchor="ctr">
            <a:normAutofit/>
          </a:bodyPr>
          <a:lstStyle/>
          <a:p>
            <a:pPr defTabSz="457200">
              <a:spcAft>
                <a:spcPts val="600"/>
              </a:spcAft>
            </a:pPr>
            <a:fld id="{148CC95F-0247-41B6-91CF-DC97C76A7088}" type="slidenum">
              <a:rPr lang="en-US" smtClean="0"/>
              <a:pPr defTabSz="457200">
                <a:spcAft>
                  <a:spcPts val="600"/>
                </a:spcAft>
              </a:pPr>
              <a:t>33</a:t>
            </a:fld>
            <a:endParaRPr lang="en-US"/>
          </a:p>
        </p:txBody>
      </p:sp>
      <p:cxnSp>
        <p:nvCxnSpPr>
          <p:cNvPr id="11" name="Straight Connector 10">
            <a:extLst>
              <a:ext uri="{FF2B5EF4-FFF2-40B4-BE49-F238E27FC236}">
                <a16:creationId xmlns:a16="http://schemas.microsoft.com/office/drawing/2014/main" id="{6FE641DB-A503-41DE-ACA6-36B41C6C2BE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5" y="1621260"/>
            <a:ext cx="0" cy="301752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1840A608-84A3-4CEC-BE1B-7A9717769D6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Tree>
    <p:extLst>
      <p:ext uri="{BB962C8B-B14F-4D97-AF65-F5344CB8AC3E}">
        <p14:creationId xmlns:p14="http://schemas.microsoft.com/office/powerpoint/2010/main" val="110479781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B36193-3818-0932-769D-8EF8265CCF40}"/>
              </a:ext>
            </a:extLst>
          </p:cNvPr>
          <p:cNvSpPr>
            <a:spLocks noGrp="1"/>
          </p:cNvSpPr>
          <p:nvPr>
            <p:ph type="title"/>
          </p:nvPr>
        </p:nvSpPr>
        <p:spPr>
          <a:xfrm>
            <a:off x="8071240" y="643464"/>
            <a:ext cx="4120760" cy="2482851"/>
          </a:xfrm>
          <a:noFill/>
          <a:ln w="19050">
            <a:noFill/>
            <a:prstDash val="dash"/>
          </a:ln>
        </p:spPr>
        <p:txBody>
          <a:bodyPr vert="horz" lIns="91440" tIns="45720" rIns="91440" bIns="45720" rtlCol="0" anchor="b">
            <a:normAutofit/>
          </a:bodyPr>
          <a:lstStyle/>
          <a:p>
            <a:pPr algn="l"/>
            <a:r>
              <a:rPr lang="en-US" sz="4800" dirty="0"/>
              <a:t>Marking the launch site</a:t>
            </a:r>
          </a:p>
        </p:txBody>
      </p:sp>
      <p:sp>
        <p:nvSpPr>
          <p:cNvPr id="3" name="Text Placeholder 2">
            <a:extLst>
              <a:ext uri="{FF2B5EF4-FFF2-40B4-BE49-F238E27FC236}">
                <a16:creationId xmlns:a16="http://schemas.microsoft.com/office/drawing/2014/main" id="{006DD11F-FC8D-2D13-1186-91B61AAA84BC}"/>
              </a:ext>
            </a:extLst>
          </p:cNvPr>
          <p:cNvSpPr>
            <a:spLocks noGrp="1"/>
          </p:cNvSpPr>
          <p:nvPr>
            <p:ph type="body" idx="1"/>
          </p:nvPr>
        </p:nvSpPr>
        <p:spPr>
          <a:xfrm>
            <a:off x="8266820" y="4119613"/>
            <a:ext cx="3300980" cy="2058765"/>
          </a:xfrm>
          <a:noFill/>
          <a:ln w="19050">
            <a:noFill/>
            <a:prstDash val="dash"/>
          </a:ln>
        </p:spPr>
        <p:txBody>
          <a:bodyPr vert="horz" lIns="91440" tIns="45720" rIns="91440" bIns="45720" rtlCol="0">
            <a:normAutofit/>
          </a:bodyPr>
          <a:lstStyle/>
          <a:p>
            <a:pPr algn="l"/>
            <a:endParaRPr lang="en-US" sz="2000">
              <a:solidFill>
                <a:schemeClr val="tx1"/>
              </a:solidFill>
            </a:endParaRPr>
          </a:p>
        </p:txBody>
      </p:sp>
      <p:sp>
        <p:nvSpPr>
          <p:cNvPr id="5" name="Slide Number Placeholder 4">
            <a:extLst>
              <a:ext uri="{FF2B5EF4-FFF2-40B4-BE49-F238E27FC236}">
                <a16:creationId xmlns:a16="http://schemas.microsoft.com/office/drawing/2014/main" id="{2A1FEC18-F01B-8BD8-F3E8-179935AEE576}"/>
              </a:ext>
            </a:extLst>
          </p:cNvPr>
          <p:cNvSpPr>
            <a:spLocks noGrp="1"/>
          </p:cNvSpPr>
          <p:nvPr>
            <p:ph type="sldNum" sz="quarter" idx="12"/>
          </p:nvPr>
        </p:nvSpPr>
        <p:spPr>
          <a:xfrm>
            <a:off x="10991654" y="6351325"/>
            <a:ext cx="798641" cy="365760"/>
          </a:xfrm>
        </p:spPr>
        <p:txBody>
          <a:bodyPr vert="horz" lIns="91440" tIns="45720" rIns="91440" bIns="45720" rtlCol="0" anchor="ctr">
            <a:normAutofit/>
          </a:bodyPr>
          <a:lstStyle/>
          <a:p>
            <a:pPr defTabSz="457200">
              <a:spcAft>
                <a:spcPts val="600"/>
              </a:spcAft>
            </a:pPr>
            <a:fld id="{148CC95F-0247-41B6-91CF-DC97C76A7088}" type="slidenum">
              <a:rPr lang="en-US" smtClean="0"/>
              <a:pPr defTabSz="457200">
                <a:spcAft>
                  <a:spcPts val="600"/>
                </a:spcAft>
              </a:pPr>
              <a:t>34</a:t>
            </a:fld>
            <a:endParaRPr lang="en-US"/>
          </a:p>
        </p:txBody>
      </p:sp>
      <p:pic>
        <p:nvPicPr>
          <p:cNvPr id="7" name="Picture 6" descr="A map of a city&#10;&#10;AI-generated content may be incorrect.">
            <a:extLst>
              <a:ext uri="{FF2B5EF4-FFF2-40B4-BE49-F238E27FC236}">
                <a16:creationId xmlns:a16="http://schemas.microsoft.com/office/drawing/2014/main" id="{B5239930-6DD4-7311-92CA-2C09F7834F0B}"/>
              </a:ext>
            </a:extLst>
          </p:cNvPr>
          <p:cNvPicPr>
            <a:picLocks noChangeAspect="1"/>
          </p:cNvPicPr>
          <p:nvPr/>
        </p:nvPicPr>
        <p:blipFill>
          <a:blip r:embed="rId2"/>
          <a:stretch>
            <a:fillRect/>
          </a:stretch>
        </p:blipFill>
        <p:spPr>
          <a:xfrm>
            <a:off x="808227" y="884902"/>
            <a:ext cx="6300496" cy="5220929"/>
          </a:xfrm>
          <a:prstGeom prst="rect">
            <a:avLst/>
          </a:prstGeom>
        </p:spPr>
      </p:pic>
    </p:spTree>
    <p:extLst>
      <p:ext uri="{BB962C8B-B14F-4D97-AF65-F5344CB8AC3E}">
        <p14:creationId xmlns:p14="http://schemas.microsoft.com/office/powerpoint/2010/main" val="310719542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0CF450-EB22-93E3-F9D6-92969F0FC2EE}"/>
              </a:ext>
            </a:extLst>
          </p:cNvPr>
          <p:cNvSpPr>
            <a:spLocks noGrp="1"/>
          </p:cNvSpPr>
          <p:nvPr>
            <p:ph type="title"/>
          </p:nvPr>
        </p:nvSpPr>
        <p:spPr>
          <a:xfrm>
            <a:off x="7977822" y="586766"/>
            <a:ext cx="3878975" cy="3446373"/>
          </a:xfrm>
          <a:noFill/>
          <a:ln w="19050">
            <a:noFill/>
            <a:prstDash val="dash"/>
          </a:ln>
        </p:spPr>
        <p:txBody>
          <a:bodyPr vert="horz" lIns="91440" tIns="45720" rIns="91440" bIns="45720" rtlCol="0" anchor="b">
            <a:normAutofit/>
          </a:bodyPr>
          <a:lstStyle/>
          <a:p>
            <a:pPr algn="l"/>
            <a:r>
              <a:rPr lang="en-US" sz="4400" dirty="0"/>
              <a:t>Marking </a:t>
            </a:r>
            <a:r>
              <a:rPr lang="en-US" sz="3600" dirty="0"/>
              <a:t>the success/failed launches for each site</a:t>
            </a:r>
            <a:endParaRPr lang="en-US" sz="4400" dirty="0"/>
          </a:p>
        </p:txBody>
      </p:sp>
      <p:sp>
        <p:nvSpPr>
          <p:cNvPr id="3" name="Text Placeholder 2">
            <a:extLst>
              <a:ext uri="{FF2B5EF4-FFF2-40B4-BE49-F238E27FC236}">
                <a16:creationId xmlns:a16="http://schemas.microsoft.com/office/drawing/2014/main" id="{1DCCBEB1-F221-BFCE-6A3D-4CDF1F3EECF1}"/>
              </a:ext>
            </a:extLst>
          </p:cNvPr>
          <p:cNvSpPr>
            <a:spLocks noGrp="1"/>
          </p:cNvSpPr>
          <p:nvPr>
            <p:ph type="body" idx="1"/>
          </p:nvPr>
        </p:nvSpPr>
        <p:spPr>
          <a:xfrm>
            <a:off x="8266820" y="4119613"/>
            <a:ext cx="3300980" cy="2058765"/>
          </a:xfrm>
          <a:noFill/>
          <a:ln w="19050">
            <a:noFill/>
            <a:prstDash val="dash"/>
          </a:ln>
        </p:spPr>
        <p:txBody>
          <a:bodyPr vert="horz" lIns="91440" tIns="45720" rIns="91440" bIns="45720" rtlCol="0">
            <a:normAutofit/>
          </a:bodyPr>
          <a:lstStyle/>
          <a:p>
            <a:pPr algn="l"/>
            <a:endParaRPr lang="en-US" sz="2000">
              <a:solidFill>
                <a:schemeClr val="tx1"/>
              </a:solidFill>
            </a:endParaRPr>
          </a:p>
        </p:txBody>
      </p:sp>
      <p:sp>
        <p:nvSpPr>
          <p:cNvPr id="5" name="Slide Number Placeholder 4">
            <a:extLst>
              <a:ext uri="{FF2B5EF4-FFF2-40B4-BE49-F238E27FC236}">
                <a16:creationId xmlns:a16="http://schemas.microsoft.com/office/drawing/2014/main" id="{F8F4555E-19B4-1FA0-7C19-5FDE27329D40}"/>
              </a:ext>
            </a:extLst>
          </p:cNvPr>
          <p:cNvSpPr>
            <a:spLocks noGrp="1"/>
          </p:cNvSpPr>
          <p:nvPr>
            <p:ph type="sldNum" sz="quarter" idx="12"/>
          </p:nvPr>
        </p:nvSpPr>
        <p:spPr>
          <a:xfrm>
            <a:off x="10991654" y="6351325"/>
            <a:ext cx="798641" cy="365760"/>
          </a:xfrm>
        </p:spPr>
        <p:txBody>
          <a:bodyPr vert="horz" lIns="91440" tIns="45720" rIns="91440" bIns="45720" rtlCol="0" anchor="ctr">
            <a:normAutofit/>
          </a:bodyPr>
          <a:lstStyle/>
          <a:p>
            <a:pPr defTabSz="457200">
              <a:spcAft>
                <a:spcPts val="600"/>
              </a:spcAft>
            </a:pPr>
            <a:fld id="{148CC95F-0247-41B6-91CF-DC97C76A7088}" type="slidenum">
              <a:rPr lang="en-US" smtClean="0"/>
              <a:pPr defTabSz="457200">
                <a:spcAft>
                  <a:spcPts val="600"/>
                </a:spcAft>
              </a:pPr>
              <a:t>35</a:t>
            </a:fld>
            <a:endParaRPr lang="en-US"/>
          </a:p>
        </p:txBody>
      </p:sp>
      <p:pic>
        <p:nvPicPr>
          <p:cNvPr id="7" name="Picture 6" descr="A map of a city&#10;&#10;AI-generated content may be incorrect.">
            <a:extLst>
              <a:ext uri="{FF2B5EF4-FFF2-40B4-BE49-F238E27FC236}">
                <a16:creationId xmlns:a16="http://schemas.microsoft.com/office/drawing/2014/main" id="{9DABE51B-BDC8-866F-8877-6F5AA0BFA7A8}"/>
              </a:ext>
            </a:extLst>
          </p:cNvPr>
          <p:cNvPicPr>
            <a:picLocks noChangeAspect="1"/>
          </p:cNvPicPr>
          <p:nvPr/>
        </p:nvPicPr>
        <p:blipFill>
          <a:blip r:embed="rId2"/>
          <a:srcRect l="8728" r="17117" b="2"/>
          <a:stretch>
            <a:fillRect/>
          </a:stretch>
        </p:blipFill>
        <p:spPr>
          <a:xfrm>
            <a:off x="796413" y="865239"/>
            <a:ext cx="6322142" cy="5211095"/>
          </a:xfrm>
          <a:prstGeom prst="rect">
            <a:avLst/>
          </a:prstGeom>
        </p:spPr>
      </p:pic>
    </p:spTree>
    <p:extLst>
      <p:ext uri="{BB962C8B-B14F-4D97-AF65-F5344CB8AC3E}">
        <p14:creationId xmlns:p14="http://schemas.microsoft.com/office/powerpoint/2010/main" val="139522316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9CDEB5-6CBD-9E74-1A43-5F9C40E25F76}"/>
              </a:ext>
            </a:extLst>
          </p:cNvPr>
          <p:cNvSpPr>
            <a:spLocks noGrp="1"/>
          </p:cNvSpPr>
          <p:nvPr>
            <p:ph type="title"/>
          </p:nvPr>
        </p:nvSpPr>
        <p:spPr>
          <a:xfrm>
            <a:off x="685799" y="764373"/>
            <a:ext cx="3977639" cy="1600200"/>
          </a:xfrm>
        </p:spPr>
        <p:txBody>
          <a:bodyPr anchor="b">
            <a:normAutofit fontScale="90000"/>
          </a:bodyPr>
          <a:lstStyle/>
          <a:p>
            <a:pPr algn="l"/>
            <a:r>
              <a:rPr lang="en-GB" sz="3200" dirty="0"/>
              <a:t>Calculating the distance from a launch site to its proximities</a:t>
            </a:r>
          </a:p>
        </p:txBody>
      </p:sp>
      <p:sp>
        <p:nvSpPr>
          <p:cNvPr id="11" name="Content Placeholder 10">
            <a:extLst>
              <a:ext uri="{FF2B5EF4-FFF2-40B4-BE49-F238E27FC236}">
                <a16:creationId xmlns:a16="http://schemas.microsoft.com/office/drawing/2014/main" id="{B54EEA0D-D607-E42A-F56C-4B12DC80B1E4}"/>
              </a:ext>
            </a:extLst>
          </p:cNvPr>
          <p:cNvSpPr>
            <a:spLocks noGrp="1"/>
          </p:cNvSpPr>
          <p:nvPr>
            <p:ph idx="1"/>
          </p:nvPr>
        </p:nvSpPr>
        <p:spPr>
          <a:xfrm>
            <a:off x="685800" y="2364573"/>
            <a:ext cx="3977639" cy="3854112"/>
          </a:xfrm>
        </p:spPr>
        <p:txBody>
          <a:bodyPr>
            <a:normAutofit/>
          </a:bodyPr>
          <a:lstStyle/>
          <a:p>
            <a:endParaRPr lang="en-US" sz="1600"/>
          </a:p>
        </p:txBody>
      </p:sp>
      <p:sp>
        <p:nvSpPr>
          <p:cNvPr id="5" name="Slide Number Placeholder 4">
            <a:extLst>
              <a:ext uri="{FF2B5EF4-FFF2-40B4-BE49-F238E27FC236}">
                <a16:creationId xmlns:a16="http://schemas.microsoft.com/office/drawing/2014/main" id="{D614B283-6EAD-FB59-5695-BA4FAC2C6992}"/>
              </a:ext>
            </a:extLst>
          </p:cNvPr>
          <p:cNvSpPr>
            <a:spLocks noGrp="1"/>
          </p:cNvSpPr>
          <p:nvPr>
            <p:ph type="sldNum" sz="quarter" idx="12"/>
          </p:nvPr>
        </p:nvSpPr>
        <p:spPr/>
        <p:txBody>
          <a:bodyPr>
            <a:normAutofit/>
          </a:bodyPr>
          <a:lstStyle/>
          <a:p>
            <a:pPr>
              <a:spcAft>
                <a:spcPts val="600"/>
              </a:spcAft>
            </a:pPr>
            <a:fld id="{148CC95F-0247-41B6-91CF-DC97C76A7088}" type="slidenum">
              <a:rPr lang="en-US" smtClean="0"/>
              <a:pPr>
                <a:spcAft>
                  <a:spcPts val="600"/>
                </a:spcAft>
              </a:pPr>
              <a:t>36</a:t>
            </a:fld>
            <a:endParaRPr lang="en-US"/>
          </a:p>
        </p:txBody>
      </p:sp>
      <p:pic>
        <p:nvPicPr>
          <p:cNvPr id="7" name="Content Placeholder 6" descr="A map of a city&#10;&#10;AI-generated content may be incorrect.">
            <a:extLst>
              <a:ext uri="{FF2B5EF4-FFF2-40B4-BE49-F238E27FC236}">
                <a16:creationId xmlns:a16="http://schemas.microsoft.com/office/drawing/2014/main" id="{84EC678B-8F24-4E68-BB45-A1A68AA1E093}"/>
              </a:ext>
            </a:extLst>
          </p:cNvPr>
          <p:cNvPicPr>
            <a:picLocks noChangeAspect="1"/>
          </p:cNvPicPr>
          <p:nvPr/>
        </p:nvPicPr>
        <p:blipFill>
          <a:blip r:embed="rId2"/>
          <a:srcRect l="13743" r="-1" b="-1"/>
          <a:stretch>
            <a:fillRect/>
          </a:stretch>
        </p:blipFill>
        <p:spPr>
          <a:xfrm>
            <a:off x="4972699" y="746126"/>
            <a:ext cx="6533501" cy="5472558"/>
          </a:xfrm>
          <a:prstGeom prst="rect">
            <a:avLst/>
          </a:prstGeom>
        </p:spPr>
      </p:pic>
    </p:spTree>
    <p:extLst>
      <p:ext uri="{BB962C8B-B14F-4D97-AF65-F5344CB8AC3E}">
        <p14:creationId xmlns:p14="http://schemas.microsoft.com/office/powerpoint/2010/main" val="228316716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75577CC7-6B96-4908-84E4-0D2AC01834E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pic>
        <p:nvPicPr>
          <p:cNvPr id="14" name="Picture 13">
            <a:extLst>
              <a:ext uri="{FF2B5EF4-FFF2-40B4-BE49-F238E27FC236}">
                <a16:creationId xmlns:a16="http://schemas.microsoft.com/office/drawing/2014/main" id="{3094519A-B61A-4BE2-9E40-30E744081BB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16" name="Rectangle 15">
            <a:extLst>
              <a:ext uri="{FF2B5EF4-FFF2-40B4-BE49-F238E27FC236}">
                <a16:creationId xmlns:a16="http://schemas.microsoft.com/office/drawing/2014/main" id="{2AB6C747-DCD5-4F75-8E8E-A41B198E3E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4360126"/>
            <a:ext cx="12192000" cy="24978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04F1BDB-E5CC-1B9D-9CE2-CAD8F49CC4DC}"/>
              </a:ext>
            </a:extLst>
          </p:cNvPr>
          <p:cNvSpPr>
            <a:spLocks noGrp="1"/>
          </p:cNvSpPr>
          <p:nvPr>
            <p:ph type="title"/>
          </p:nvPr>
        </p:nvSpPr>
        <p:spPr>
          <a:xfrm>
            <a:off x="685800" y="4698999"/>
            <a:ext cx="10820400" cy="821268"/>
          </a:xfrm>
        </p:spPr>
        <p:txBody>
          <a:bodyPr vert="horz" lIns="91440" tIns="45720" rIns="91440" bIns="45720" rtlCol="0" anchor="b">
            <a:normAutofit/>
          </a:bodyPr>
          <a:lstStyle/>
          <a:p>
            <a:pPr algn="l"/>
            <a:r>
              <a:rPr lang="en-US" sz="4400"/>
              <a:t>Building a dashboard with plotly</a:t>
            </a:r>
          </a:p>
        </p:txBody>
      </p:sp>
      <p:pic>
        <p:nvPicPr>
          <p:cNvPr id="7" name="Picture 6" descr="Digital financial graph">
            <a:extLst>
              <a:ext uri="{FF2B5EF4-FFF2-40B4-BE49-F238E27FC236}">
                <a16:creationId xmlns:a16="http://schemas.microsoft.com/office/drawing/2014/main" id="{27E57E88-5788-80FF-0593-ED125E7D33E3}"/>
              </a:ext>
            </a:extLst>
          </p:cNvPr>
          <p:cNvPicPr>
            <a:picLocks noChangeAspect="1"/>
          </p:cNvPicPr>
          <p:nvPr/>
        </p:nvPicPr>
        <p:blipFill>
          <a:blip r:embed="rId4"/>
          <a:srcRect t="34283" r="1" b="8571"/>
          <a:stretch>
            <a:fillRect/>
          </a:stretch>
        </p:blipFill>
        <p:spPr>
          <a:xfrm>
            <a:off x="681727" y="712832"/>
            <a:ext cx="10820290" cy="3478161"/>
          </a:xfrm>
          <a:prstGeom prst="rect">
            <a:avLst/>
          </a:prstGeom>
        </p:spPr>
      </p:pic>
      <p:sp>
        <p:nvSpPr>
          <p:cNvPr id="5" name="Slide Number Placeholder 4">
            <a:extLst>
              <a:ext uri="{FF2B5EF4-FFF2-40B4-BE49-F238E27FC236}">
                <a16:creationId xmlns:a16="http://schemas.microsoft.com/office/drawing/2014/main" id="{FB619D65-8270-B2D4-4BE3-18302CF5DF3A}"/>
              </a:ext>
            </a:extLst>
          </p:cNvPr>
          <p:cNvSpPr>
            <a:spLocks noGrp="1"/>
          </p:cNvSpPr>
          <p:nvPr>
            <p:ph type="sldNum" sz="quarter" idx="12"/>
          </p:nvPr>
        </p:nvSpPr>
        <p:spPr>
          <a:xfrm>
            <a:off x="10819794" y="6360378"/>
            <a:ext cx="682223" cy="365125"/>
          </a:xfrm>
        </p:spPr>
        <p:txBody>
          <a:bodyPr vert="horz" lIns="91440" tIns="45720" rIns="91440" bIns="45720" rtlCol="0" anchor="ctr">
            <a:normAutofit/>
          </a:bodyPr>
          <a:lstStyle/>
          <a:p>
            <a:pPr defTabSz="457200">
              <a:spcAft>
                <a:spcPts val="600"/>
              </a:spcAft>
            </a:pPr>
            <a:fld id="{148CC95F-0247-41B6-91CF-DC97C76A7088}" type="slidenum">
              <a:rPr lang="en-US" smtClean="0"/>
              <a:pPr defTabSz="457200">
                <a:spcAft>
                  <a:spcPts val="600"/>
                </a:spcAft>
              </a:pPr>
              <a:t>37</a:t>
            </a:fld>
            <a:endParaRPr lang="en-US"/>
          </a:p>
        </p:txBody>
      </p:sp>
    </p:spTree>
    <p:extLst>
      <p:ext uri="{BB962C8B-B14F-4D97-AF65-F5344CB8AC3E}">
        <p14:creationId xmlns:p14="http://schemas.microsoft.com/office/powerpoint/2010/main" val="374181946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597A9C-35CC-63C4-8C7F-EEE76278C212}"/>
              </a:ext>
            </a:extLst>
          </p:cNvPr>
          <p:cNvSpPr>
            <a:spLocks noGrp="1"/>
          </p:cNvSpPr>
          <p:nvPr>
            <p:ph type="title"/>
          </p:nvPr>
        </p:nvSpPr>
        <p:spPr/>
        <p:txBody>
          <a:bodyPr/>
          <a:lstStyle/>
          <a:p>
            <a:r>
              <a:rPr lang="en-GB" dirty="0"/>
              <a:t>1</a:t>
            </a:r>
          </a:p>
        </p:txBody>
      </p:sp>
      <p:sp>
        <p:nvSpPr>
          <p:cNvPr id="3" name="Content Placeholder 2">
            <a:extLst>
              <a:ext uri="{FF2B5EF4-FFF2-40B4-BE49-F238E27FC236}">
                <a16:creationId xmlns:a16="http://schemas.microsoft.com/office/drawing/2014/main" id="{F54718D7-E583-9A52-6C8F-222C9CBE9339}"/>
              </a:ext>
            </a:extLst>
          </p:cNvPr>
          <p:cNvSpPr>
            <a:spLocks noGrp="1"/>
          </p:cNvSpPr>
          <p:nvPr>
            <p:ph idx="1"/>
          </p:nvPr>
        </p:nvSpPr>
        <p:spPr/>
        <p:txBody>
          <a:bodyPr/>
          <a:lstStyle/>
          <a:p>
            <a:endParaRPr lang="en-GB"/>
          </a:p>
        </p:txBody>
      </p:sp>
      <p:sp>
        <p:nvSpPr>
          <p:cNvPr id="4" name="Footer Placeholder 3">
            <a:extLst>
              <a:ext uri="{FF2B5EF4-FFF2-40B4-BE49-F238E27FC236}">
                <a16:creationId xmlns:a16="http://schemas.microsoft.com/office/drawing/2014/main" id="{67606EFC-32F5-3FC4-64BD-A2F4BDB79E4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BCF65B4-9089-EB9B-A71D-684EDED78468}"/>
              </a:ext>
            </a:extLst>
          </p:cNvPr>
          <p:cNvSpPr>
            <a:spLocks noGrp="1"/>
          </p:cNvSpPr>
          <p:nvPr>
            <p:ph type="sldNum" sz="quarter" idx="12"/>
          </p:nvPr>
        </p:nvSpPr>
        <p:spPr/>
        <p:txBody>
          <a:bodyPr/>
          <a:lstStyle/>
          <a:p>
            <a:fld id="{148CC95F-0247-41B6-91CF-DC97C76A7088}" type="slidenum">
              <a:rPr lang="en-US" smtClean="0"/>
              <a:t>38</a:t>
            </a:fld>
            <a:endParaRPr lang="en-US"/>
          </a:p>
        </p:txBody>
      </p:sp>
    </p:spTree>
    <p:extLst>
      <p:ext uri="{BB962C8B-B14F-4D97-AF65-F5344CB8AC3E}">
        <p14:creationId xmlns:p14="http://schemas.microsoft.com/office/powerpoint/2010/main" val="4579230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FB502-B5E6-E73E-6BAE-E58E3B8BAAE2}"/>
              </a:ext>
            </a:extLst>
          </p:cNvPr>
          <p:cNvSpPr>
            <a:spLocks noGrp="1"/>
          </p:cNvSpPr>
          <p:nvPr>
            <p:ph type="title"/>
          </p:nvPr>
        </p:nvSpPr>
        <p:spPr/>
        <p:txBody>
          <a:bodyPr/>
          <a:lstStyle/>
          <a:p>
            <a:r>
              <a:rPr lang="en-GB" dirty="0"/>
              <a:t>2</a:t>
            </a:r>
          </a:p>
        </p:txBody>
      </p:sp>
      <p:sp>
        <p:nvSpPr>
          <p:cNvPr id="3" name="Content Placeholder 2">
            <a:extLst>
              <a:ext uri="{FF2B5EF4-FFF2-40B4-BE49-F238E27FC236}">
                <a16:creationId xmlns:a16="http://schemas.microsoft.com/office/drawing/2014/main" id="{FA3F98C9-FDA5-EF7C-6062-AA68BF8BBCB5}"/>
              </a:ext>
            </a:extLst>
          </p:cNvPr>
          <p:cNvSpPr>
            <a:spLocks noGrp="1"/>
          </p:cNvSpPr>
          <p:nvPr>
            <p:ph idx="1"/>
          </p:nvPr>
        </p:nvSpPr>
        <p:spPr/>
        <p:txBody>
          <a:bodyPr/>
          <a:lstStyle/>
          <a:p>
            <a:endParaRPr lang="en-GB"/>
          </a:p>
        </p:txBody>
      </p:sp>
      <p:sp>
        <p:nvSpPr>
          <p:cNvPr id="4" name="Footer Placeholder 3">
            <a:extLst>
              <a:ext uri="{FF2B5EF4-FFF2-40B4-BE49-F238E27FC236}">
                <a16:creationId xmlns:a16="http://schemas.microsoft.com/office/drawing/2014/main" id="{F12D2B08-9AA5-464B-AA2B-A48E254DF26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8BDFC27-1B88-418E-F7DD-D5A8F2CB5725}"/>
              </a:ext>
            </a:extLst>
          </p:cNvPr>
          <p:cNvSpPr>
            <a:spLocks noGrp="1"/>
          </p:cNvSpPr>
          <p:nvPr>
            <p:ph type="sldNum" sz="quarter" idx="12"/>
          </p:nvPr>
        </p:nvSpPr>
        <p:spPr/>
        <p:txBody>
          <a:bodyPr/>
          <a:lstStyle/>
          <a:p>
            <a:fld id="{148CC95F-0247-41B6-91CF-DC97C76A7088}" type="slidenum">
              <a:rPr lang="en-US" smtClean="0"/>
              <a:t>39</a:t>
            </a:fld>
            <a:endParaRPr lang="en-US"/>
          </a:p>
        </p:txBody>
      </p:sp>
    </p:spTree>
    <p:extLst>
      <p:ext uri="{BB962C8B-B14F-4D97-AF65-F5344CB8AC3E}">
        <p14:creationId xmlns:p14="http://schemas.microsoft.com/office/powerpoint/2010/main" val="35526745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20D880-CC39-647A-6930-995426DB9780}"/>
              </a:ext>
            </a:extLst>
          </p:cNvPr>
          <p:cNvSpPr>
            <a:spLocks noGrp="1"/>
          </p:cNvSpPr>
          <p:nvPr>
            <p:ph type="title"/>
          </p:nvPr>
        </p:nvSpPr>
        <p:spPr>
          <a:xfrm>
            <a:off x="521208" y="978408"/>
            <a:ext cx="6281928" cy="1463040"/>
          </a:xfrm>
        </p:spPr>
        <p:txBody>
          <a:bodyPr>
            <a:normAutofit/>
          </a:bodyPr>
          <a:lstStyle/>
          <a:p>
            <a:r>
              <a:rPr lang="en-GB" dirty="0"/>
              <a:t>Introduction</a:t>
            </a:r>
          </a:p>
        </p:txBody>
      </p:sp>
      <p:sp>
        <p:nvSpPr>
          <p:cNvPr id="3" name="Content Placeholder 2">
            <a:extLst>
              <a:ext uri="{FF2B5EF4-FFF2-40B4-BE49-F238E27FC236}">
                <a16:creationId xmlns:a16="http://schemas.microsoft.com/office/drawing/2014/main" id="{9356048B-93B8-579B-94AB-16EBF3B04F7C}"/>
              </a:ext>
            </a:extLst>
          </p:cNvPr>
          <p:cNvSpPr>
            <a:spLocks noGrp="1"/>
          </p:cNvSpPr>
          <p:nvPr>
            <p:ph idx="1"/>
          </p:nvPr>
        </p:nvSpPr>
        <p:spPr>
          <a:xfrm>
            <a:off x="521208" y="2578608"/>
            <a:ext cx="6281928" cy="3767328"/>
          </a:xfrm>
        </p:spPr>
        <p:txBody>
          <a:bodyPr>
            <a:normAutofit fontScale="92500"/>
          </a:bodyPr>
          <a:lstStyle/>
          <a:p>
            <a:r>
              <a:rPr lang="en-GB" dirty="0"/>
              <a:t>This project delves into the intricacies of SpaceX’s rocket launching reusability</a:t>
            </a:r>
          </a:p>
          <a:p>
            <a:r>
              <a:rPr lang="en-GB" dirty="0"/>
              <a:t>Problem: Rocket launchers are costly, SpaceX can save a lot of money by reusing rocket launchers, they can save a lot more money by accurately predicting when a rocket landing will be a success, thus knowing whether they can reuse parts of the rocket</a:t>
            </a:r>
          </a:p>
          <a:p>
            <a:r>
              <a:rPr lang="en-GB" dirty="0"/>
              <a:t>Goal: By using data science methods, we can predict the landing success of rockets allowing SpaceX to save money building new rocket launchers </a:t>
            </a:r>
          </a:p>
        </p:txBody>
      </p:sp>
      <p:pic>
        <p:nvPicPr>
          <p:cNvPr id="7" name="Graphic 6" descr="Rocket">
            <a:extLst>
              <a:ext uri="{FF2B5EF4-FFF2-40B4-BE49-F238E27FC236}">
                <a16:creationId xmlns:a16="http://schemas.microsoft.com/office/drawing/2014/main" id="{F52132A8-6CED-B6CE-4689-DBE38F90233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17668" y="1994644"/>
            <a:ext cx="4356461" cy="4356461"/>
          </a:xfrm>
          <a:prstGeom prst="rect">
            <a:avLst/>
          </a:prstGeom>
        </p:spPr>
      </p:pic>
    </p:spTree>
    <p:extLst>
      <p:ext uri="{BB962C8B-B14F-4D97-AF65-F5344CB8AC3E}">
        <p14:creationId xmlns:p14="http://schemas.microsoft.com/office/powerpoint/2010/main" val="374271847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5CEE81-039A-B4D8-F290-2FE0C10A3A18}"/>
              </a:ext>
            </a:extLst>
          </p:cNvPr>
          <p:cNvSpPr>
            <a:spLocks noGrp="1"/>
          </p:cNvSpPr>
          <p:nvPr>
            <p:ph type="title"/>
          </p:nvPr>
        </p:nvSpPr>
        <p:spPr/>
        <p:txBody>
          <a:bodyPr/>
          <a:lstStyle/>
          <a:p>
            <a:r>
              <a:rPr lang="en-GB" dirty="0"/>
              <a:t>3</a:t>
            </a:r>
          </a:p>
        </p:txBody>
      </p:sp>
      <p:sp>
        <p:nvSpPr>
          <p:cNvPr id="3" name="Content Placeholder 2">
            <a:extLst>
              <a:ext uri="{FF2B5EF4-FFF2-40B4-BE49-F238E27FC236}">
                <a16:creationId xmlns:a16="http://schemas.microsoft.com/office/drawing/2014/main" id="{0D1AF204-C3E9-F429-DF36-777B86E8FAD9}"/>
              </a:ext>
            </a:extLst>
          </p:cNvPr>
          <p:cNvSpPr>
            <a:spLocks noGrp="1"/>
          </p:cNvSpPr>
          <p:nvPr>
            <p:ph idx="1"/>
          </p:nvPr>
        </p:nvSpPr>
        <p:spPr/>
        <p:txBody>
          <a:bodyPr/>
          <a:lstStyle/>
          <a:p>
            <a:endParaRPr lang="en-GB"/>
          </a:p>
        </p:txBody>
      </p:sp>
      <p:sp>
        <p:nvSpPr>
          <p:cNvPr id="4" name="Footer Placeholder 3">
            <a:extLst>
              <a:ext uri="{FF2B5EF4-FFF2-40B4-BE49-F238E27FC236}">
                <a16:creationId xmlns:a16="http://schemas.microsoft.com/office/drawing/2014/main" id="{C7DB0DBF-E672-9658-D2B5-27C381AD7E8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2A13C25-E852-0A76-C245-1806C8239AFC}"/>
              </a:ext>
            </a:extLst>
          </p:cNvPr>
          <p:cNvSpPr>
            <a:spLocks noGrp="1"/>
          </p:cNvSpPr>
          <p:nvPr>
            <p:ph type="sldNum" sz="quarter" idx="12"/>
          </p:nvPr>
        </p:nvSpPr>
        <p:spPr/>
        <p:txBody>
          <a:bodyPr/>
          <a:lstStyle/>
          <a:p>
            <a:fld id="{148CC95F-0247-41B6-91CF-DC97C76A7088}" type="slidenum">
              <a:rPr lang="en-US" smtClean="0"/>
              <a:t>40</a:t>
            </a:fld>
            <a:endParaRPr lang="en-US"/>
          </a:p>
        </p:txBody>
      </p:sp>
    </p:spTree>
    <p:extLst>
      <p:ext uri="{BB962C8B-B14F-4D97-AF65-F5344CB8AC3E}">
        <p14:creationId xmlns:p14="http://schemas.microsoft.com/office/powerpoint/2010/main" val="107431432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Magnifying glass showing decling performance">
            <a:extLst>
              <a:ext uri="{FF2B5EF4-FFF2-40B4-BE49-F238E27FC236}">
                <a16:creationId xmlns:a16="http://schemas.microsoft.com/office/drawing/2014/main" id="{FD5BD197-2E9B-8721-D84B-522DE688782B}"/>
              </a:ext>
            </a:extLst>
          </p:cNvPr>
          <p:cNvPicPr>
            <a:picLocks noChangeAspect="1"/>
          </p:cNvPicPr>
          <p:nvPr/>
        </p:nvPicPr>
        <p:blipFill>
          <a:blip r:embed="rId2">
            <a:alphaModFix amt="40000"/>
          </a:blip>
          <a:srcRect t="15730"/>
          <a:stretch>
            <a:fillRect/>
          </a:stretch>
        </p:blipFill>
        <p:spPr>
          <a:xfrm>
            <a:off x="20" y="10"/>
            <a:ext cx="12191980" cy="6857990"/>
          </a:xfrm>
          <a:prstGeom prst="rect">
            <a:avLst/>
          </a:prstGeom>
        </p:spPr>
      </p:pic>
      <p:sp>
        <p:nvSpPr>
          <p:cNvPr id="2" name="Title 1">
            <a:extLst>
              <a:ext uri="{FF2B5EF4-FFF2-40B4-BE49-F238E27FC236}">
                <a16:creationId xmlns:a16="http://schemas.microsoft.com/office/drawing/2014/main" id="{1E744870-BB4D-0374-39A5-FA26968BAEED}"/>
              </a:ext>
            </a:extLst>
          </p:cNvPr>
          <p:cNvSpPr>
            <a:spLocks noGrp="1"/>
          </p:cNvSpPr>
          <p:nvPr>
            <p:ph type="title"/>
          </p:nvPr>
        </p:nvSpPr>
        <p:spPr>
          <a:xfrm>
            <a:off x="1371600" y="3014139"/>
            <a:ext cx="9448800" cy="1825096"/>
          </a:xfrm>
        </p:spPr>
        <p:txBody>
          <a:bodyPr vert="horz" lIns="91440" tIns="45720" rIns="91440" bIns="45720" rtlCol="0" anchor="b">
            <a:normAutofit/>
          </a:bodyPr>
          <a:lstStyle/>
          <a:p>
            <a:pPr algn="l"/>
            <a:r>
              <a:rPr lang="en-US" sz="6000"/>
              <a:t>Predictive analysis (classification)</a:t>
            </a:r>
          </a:p>
        </p:txBody>
      </p:sp>
      <p:sp>
        <p:nvSpPr>
          <p:cNvPr id="3" name="Text Placeholder 2">
            <a:extLst>
              <a:ext uri="{FF2B5EF4-FFF2-40B4-BE49-F238E27FC236}">
                <a16:creationId xmlns:a16="http://schemas.microsoft.com/office/drawing/2014/main" id="{CA22DF3A-6633-2838-E83B-ECC9683ED88B}"/>
              </a:ext>
            </a:extLst>
          </p:cNvPr>
          <p:cNvSpPr>
            <a:spLocks noGrp="1"/>
          </p:cNvSpPr>
          <p:nvPr>
            <p:ph type="body" idx="1"/>
          </p:nvPr>
        </p:nvSpPr>
        <p:spPr>
          <a:xfrm>
            <a:off x="1371600" y="4842935"/>
            <a:ext cx="9448800" cy="685800"/>
          </a:xfrm>
        </p:spPr>
        <p:txBody>
          <a:bodyPr vert="horz" lIns="91440" tIns="45720" rIns="91440" bIns="45720" rtlCol="0">
            <a:normAutofit/>
          </a:bodyPr>
          <a:lstStyle/>
          <a:p>
            <a:pPr algn="l"/>
            <a:endParaRPr lang="en-US" sz="2000">
              <a:solidFill>
                <a:schemeClr val="tx1"/>
              </a:solidFill>
            </a:endParaRPr>
          </a:p>
        </p:txBody>
      </p:sp>
      <p:sp>
        <p:nvSpPr>
          <p:cNvPr id="4" name="Footer Placeholder 3">
            <a:extLst>
              <a:ext uri="{FF2B5EF4-FFF2-40B4-BE49-F238E27FC236}">
                <a16:creationId xmlns:a16="http://schemas.microsoft.com/office/drawing/2014/main" id="{DCB34C0B-36E4-7867-F613-26223A15B0FE}"/>
              </a:ext>
            </a:extLst>
          </p:cNvPr>
          <p:cNvSpPr>
            <a:spLocks noGrp="1"/>
          </p:cNvSpPr>
          <p:nvPr>
            <p:ph type="ftr" sz="quarter" idx="11"/>
          </p:nvPr>
        </p:nvSpPr>
        <p:spPr>
          <a:xfrm>
            <a:off x="1371600" y="5534579"/>
            <a:ext cx="6400800" cy="365125"/>
          </a:xfrm>
        </p:spPr>
        <p:txBody>
          <a:bodyPr vert="horz" lIns="91440" tIns="45720" rIns="91440" bIns="45720" rtlCol="0" anchor="ctr">
            <a:normAutofit/>
          </a:bodyPr>
          <a:lstStyle/>
          <a:p>
            <a:pPr defTabSz="457200"/>
            <a:endParaRPr lang="en-US"/>
          </a:p>
        </p:txBody>
      </p:sp>
      <p:sp>
        <p:nvSpPr>
          <p:cNvPr id="5" name="Slide Number Placeholder 4">
            <a:extLst>
              <a:ext uri="{FF2B5EF4-FFF2-40B4-BE49-F238E27FC236}">
                <a16:creationId xmlns:a16="http://schemas.microsoft.com/office/drawing/2014/main" id="{572289EB-E311-94DB-44DB-E71055FD1463}"/>
              </a:ext>
            </a:extLst>
          </p:cNvPr>
          <p:cNvSpPr>
            <a:spLocks noGrp="1"/>
          </p:cNvSpPr>
          <p:nvPr>
            <p:ph type="sldNum" sz="quarter" idx="12"/>
          </p:nvPr>
        </p:nvSpPr>
        <p:spPr>
          <a:xfrm>
            <a:off x="8077200" y="1430866"/>
            <a:ext cx="2743200" cy="365125"/>
          </a:xfrm>
        </p:spPr>
        <p:txBody>
          <a:bodyPr vert="horz" lIns="91440" tIns="45720" rIns="91440" bIns="45720" rtlCol="0" anchor="ctr">
            <a:normAutofit/>
          </a:bodyPr>
          <a:lstStyle/>
          <a:p>
            <a:pPr defTabSz="457200">
              <a:spcAft>
                <a:spcPts val="600"/>
              </a:spcAft>
            </a:pPr>
            <a:fld id="{148CC95F-0247-41B6-91CF-DC97C76A7088}" type="slidenum">
              <a:rPr lang="en-US" smtClean="0"/>
              <a:pPr defTabSz="457200">
                <a:spcAft>
                  <a:spcPts val="600"/>
                </a:spcAft>
              </a:pPr>
              <a:t>41</a:t>
            </a:fld>
            <a:endParaRPr lang="en-US"/>
          </a:p>
        </p:txBody>
      </p:sp>
    </p:spTree>
    <p:extLst>
      <p:ext uri="{BB962C8B-B14F-4D97-AF65-F5344CB8AC3E}">
        <p14:creationId xmlns:p14="http://schemas.microsoft.com/office/powerpoint/2010/main" val="295875567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529CFB1-4A36-4A05-8D7A-948E227731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87B892C-9BD7-460D-B3EE-AB7C87F479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40788" y="0"/>
            <a:ext cx="4651212" cy="6858000"/>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a:effectLst>
            <a:outerShdw blurRad="635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entury Gothic" panose="020B0502020202020204"/>
            </a:endParaRPr>
          </a:p>
        </p:txBody>
      </p:sp>
      <p:pic>
        <p:nvPicPr>
          <p:cNvPr id="14" name="Picture 13">
            <a:extLst>
              <a:ext uri="{FF2B5EF4-FFF2-40B4-BE49-F238E27FC236}">
                <a16:creationId xmlns:a16="http://schemas.microsoft.com/office/drawing/2014/main" id="{6661354F-F6EC-4469-A5FA-C82D68AFEF1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r="43750"/>
          <a:stretch/>
        </p:blipFill>
        <p:spPr>
          <a:xfrm rot="16200000">
            <a:off x="7521575" y="2187576"/>
            <a:ext cx="6858000" cy="2482850"/>
          </a:xfrm>
          <a:prstGeom prst="rect">
            <a:avLst/>
          </a:prstGeom>
        </p:spPr>
      </p:pic>
      <p:sp>
        <p:nvSpPr>
          <p:cNvPr id="2" name="Title 1">
            <a:extLst>
              <a:ext uri="{FF2B5EF4-FFF2-40B4-BE49-F238E27FC236}">
                <a16:creationId xmlns:a16="http://schemas.microsoft.com/office/drawing/2014/main" id="{149FA43D-D10B-1F36-69AE-526F7D913F7C}"/>
              </a:ext>
            </a:extLst>
          </p:cNvPr>
          <p:cNvSpPr>
            <a:spLocks noGrp="1"/>
          </p:cNvSpPr>
          <p:nvPr>
            <p:ph type="title"/>
          </p:nvPr>
        </p:nvSpPr>
        <p:spPr>
          <a:xfrm>
            <a:off x="7877898" y="1327169"/>
            <a:ext cx="3646678" cy="4199513"/>
          </a:xfrm>
        </p:spPr>
        <p:txBody>
          <a:bodyPr>
            <a:normAutofit/>
          </a:bodyPr>
          <a:lstStyle/>
          <a:p>
            <a:pPr algn="l"/>
            <a:r>
              <a:rPr lang="en-GB" sz="3400">
                <a:solidFill>
                  <a:srgbClr val="FFFFFF"/>
                </a:solidFill>
              </a:rPr>
              <a:t>Classification accuracy</a:t>
            </a:r>
          </a:p>
        </p:txBody>
      </p:sp>
      <p:sp>
        <p:nvSpPr>
          <p:cNvPr id="5" name="Slide Number Placeholder 4">
            <a:extLst>
              <a:ext uri="{FF2B5EF4-FFF2-40B4-BE49-F238E27FC236}">
                <a16:creationId xmlns:a16="http://schemas.microsoft.com/office/drawing/2014/main" id="{B601481E-5075-8F68-0515-DABF5354A07A}"/>
              </a:ext>
            </a:extLst>
          </p:cNvPr>
          <p:cNvSpPr>
            <a:spLocks noGrp="1"/>
          </p:cNvSpPr>
          <p:nvPr>
            <p:ph type="sldNum" sz="quarter" idx="12"/>
          </p:nvPr>
        </p:nvSpPr>
        <p:spPr>
          <a:xfrm>
            <a:off x="7877898" y="381000"/>
            <a:ext cx="2743200" cy="365125"/>
          </a:xfrm>
        </p:spPr>
        <p:txBody>
          <a:bodyPr>
            <a:normAutofit/>
          </a:bodyPr>
          <a:lstStyle/>
          <a:p>
            <a:pPr algn="l">
              <a:spcAft>
                <a:spcPts val="600"/>
              </a:spcAft>
            </a:pPr>
            <a:fld id="{148CC95F-0247-41B6-91CF-DC97C76A7088}" type="slidenum">
              <a:rPr lang="en-US">
                <a:solidFill>
                  <a:srgbClr val="FFFFFF"/>
                </a:solidFill>
              </a:rPr>
              <a:pPr algn="l">
                <a:spcAft>
                  <a:spcPts val="600"/>
                </a:spcAft>
              </a:pPr>
              <a:t>42</a:t>
            </a:fld>
            <a:endParaRPr lang="en-US">
              <a:solidFill>
                <a:srgbClr val="FFFFFF"/>
              </a:solidFill>
            </a:endParaRPr>
          </a:p>
        </p:txBody>
      </p:sp>
      <p:sp>
        <p:nvSpPr>
          <p:cNvPr id="3" name="Content Placeholder 2">
            <a:extLst>
              <a:ext uri="{FF2B5EF4-FFF2-40B4-BE49-F238E27FC236}">
                <a16:creationId xmlns:a16="http://schemas.microsoft.com/office/drawing/2014/main" id="{D14EC9B7-67C7-EA48-6C0F-261CF8012C57}"/>
              </a:ext>
            </a:extLst>
          </p:cNvPr>
          <p:cNvSpPr>
            <a:spLocks noGrp="1"/>
          </p:cNvSpPr>
          <p:nvPr>
            <p:ph idx="1"/>
          </p:nvPr>
        </p:nvSpPr>
        <p:spPr>
          <a:xfrm>
            <a:off x="965201" y="965201"/>
            <a:ext cx="5947496" cy="4923448"/>
          </a:xfrm>
        </p:spPr>
        <p:txBody>
          <a:bodyPr anchor="ctr">
            <a:normAutofit/>
          </a:bodyPr>
          <a:lstStyle/>
          <a:p>
            <a:endParaRPr lang="en-GB" sz="2000"/>
          </a:p>
        </p:txBody>
      </p:sp>
      <p:sp>
        <p:nvSpPr>
          <p:cNvPr id="4" name="Footer Placeholder 3">
            <a:extLst>
              <a:ext uri="{FF2B5EF4-FFF2-40B4-BE49-F238E27FC236}">
                <a16:creationId xmlns:a16="http://schemas.microsoft.com/office/drawing/2014/main" id="{54195C3D-E2C4-6D0E-2710-43F519E06DAC}"/>
              </a:ext>
            </a:extLst>
          </p:cNvPr>
          <p:cNvSpPr>
            <a:spLocks noGrp="1"/>
          </p:cNvSpPr>
          <p:nvPr>
            <p:ph type="ftr" sz="quarter" idx="11"/>
          </p:nvPr>
        </p:nvSpPr>
        <p:spPr>
          <a:xfrm>
            <a:off x="1238449" y="6355845"/>
            <a:ext cx="4367693" cy="365125"/>
          </a:xfrm>
        </p:spPr>
        <p:txBody>
          <a:bodyPr>
            <a:normAutofit/>
          </a:bodyPr>
          <a:lstStyle/>
          <a:p>
            <a:endParaRPr lang="en-US"/>
          </a:p>
        </p:txBody>
      </p:sp>
    </p:spTree>
    <p:extLst>
      <p:ext uri="{BB962C8B-B14F-4D97-AF65-F5344CB8AC3E}">
        <p14:creationId xmlns:p14="http://schemas.microsoft.com/office/powerpoint/2010/main" val="411678502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C6606EF5-7DE8-44D4-A683-EF4986E9A3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Picture 29">
            <a:extLst>
              <a:ext uri="{FF2B5EF4-FFF2-40B4-BE49-F238E27FC236}">
                <a16:creationId xmlns:a16="http://schemas.microsoft.com/office/drawing/2014/main" id="{3BE15FE4-C7B0-4CE1-9889-0ACB5A7C11D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1">
            <a:extLst>
              <a:ext uri="{FF2B5EF4-FFF2-40B4-BE49-F238E27FC236}">
                <a16:creationId xmlns:a16="http://schemas.microsoft.com/office/drawing/2014/main" id="{67A84E40-FEE1-AE10-1FEF-C5C7766CF258}"/>
              </a:ext>
            </a:extLst>
          </p:cNvPr>
          <p:cNvSpPr>
            <a:spLocks noGrp="1"/>
          </p:cNvSpPr>
          <p:nvPr>
            <p:ph type="title"/>
          </p:nvPr>
        </p:nvSpPr>
        <p:spPr>
          <a:xfrm>
            <a:off x="685800" y="888665"/>
            <a:ext cx="3306744" cy="1293028"/>
          </a:xfrm>
        </p:spPr>
        <p:txBody>
          <a:bodyPr>
            <a:normAutofit/>
          </a:bodyPr>
          <a:lstStyle/>
          <a:p>
            <a:r>
              <a:rPr lang="en-GB" sz="3200" dirty="0"/>
              <a:t>Confusion matrix</a:t>
            </a:r>
            <a:endParaRPr lang="en-GB" sz="3200"/>
          </a:p>
        </p:txBody>
      </p:sp>
      <p:sp>
        <p:nvSpPr>
          <p:cNvPr id="5" name="Slide Number Placeholder 4">
            <a:extLst>
              <a:ext uri="{FF2B5EF4-FFF2-40B4-BE49-F238E27FC236}">
                <a16:creationId xmlns:a16="http://schemas.microsoft.com/office/drawing/2014/main" id="{1D0B5EFF-D951-C258-1DE0-43B455A2FC4E}"/>
              </a:ext>
            </a:extLst>
          </p:cNvPr>
          <p:cNvSpPr>
            <a:spLocks noGrp="1"/>
          </p:cNvSpPr>
          <p:nvPr>
            <p:ph type="sldNum" sz="quarter" idx="12"/>
          </p:nvPr>
        </p:nvSpPr>
        <p:spPr>
          <a:xfrm>
            <a:off x="8763000" y="381000"/>
            <a:ext cx="2743200" cy="365125"/>
          </a:xfrm>
        </p:spPr>
        <p:txBody>
          <a:bodyPr>
            <a:normAutofit/>
          </a:bodyPr>
          <a:lstStyle/>
          <a:p>
            <a:pPr>
              <a:spcAft>
                <a:spcPts val="600"/>
              </a:spcAft>
            </a:pPr>
            <a:fld id="{148CC95F-0247-41B6-91CF-DC97C76A7088}" type="slidenum">
              <a:rPr lang="en-US" smtClean="0"/>
              <a:pPr>
                <a:spcAft>
                  <a:spcPts val="600"/>
                </a:spcAft>
              </a:pPr>
              <a:t>43</a:t>
            </a:fld>
            <a:endParaRPr lang="en-US"/>
          </a:p>
        </p:txBody>
      </p:sp>
      <p:sp>
        <p:nvSpPr>
          <p:cNvPr id="27" name="Content Placeholder 10">
            <a:extLst>
              <a:ext uri="{FF2B5EF4-FFF2-40B4-BE49-F238E27FC236}">
                <a16:creationId xmlns:a16="http://schemas.microsoft.com/office/drawing/2014/main" id="{AAC3EC8A-8830-EC46-3233-35381153D3A2}"/>
              </a:ext>
            </a:extLst>
          </p:cNvPr>
          <p:cNvSpPr>
            <a:spLocks noGrp="1"/>
          </p:cNvSpPr>
          <p:nvPr>
            <p:ph idx="1"/>
          </p:nvPr>
        </p:nvSpPr>
        <p:spPr>
          <a:xfrm>
            <a:off x="685801" y="2334827"/>
            <a:ext cx="3306742" cy="3883858"/>
          </a:xfrm>
        </p:spPr>
        <p:txBody>
          <a:bodyPr>
            <a:normAutofit/>
          </a:bodyPr>
          <a:lstStyle/>
          <a:p>
            <a:endParaRPr lang="en-US" sz="1600"/>
          </a:p>
        </p:txBody>
      </p:sp>
      <p:sp>
        <p:nvSpPr>
          <p:cNvPr id="36" name="Rounded Rectangle 14">
            <a:extLst>
              <a:ext uri="{FF2B5EF4-FFF2-40B4-BE49-F238E27FC236}">
                <a16:creationId xmlns:a16="http://schemas.microsoft.com/office/drawing/2014/main" id="{5BA420DF-B174-4FB4-8008-B3A1954B1E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1066164"/>
            <a:ext cx="6765949" cy="5148371"/>
          </a:xfrm>
          <a:prstGeom prst="roundRect">
            <a:avLst>
              <a:gd name="adj" fmla="val 2403"/>
            </a:avLst>
          </a:prstGeom>
          <a:solidFill>
            <a:srgbClr val="FFFFFF"/>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diagram of different colored squares&#10;&#10;AI-generated content may be incorrect.">
            <a:extLst>
              <a:ext uri="{FF2B5EF4-FFF2-40B4-BE49-F238E27FC236}">
                <a16:creationId xmlns:a16="http://schemas.microsoft.com/office/drawing/2014/main" id="{40CEFE45-A5B5-DE16-F630-796B141C37B7}"/>
              </a:ext>
            </a:extLst>
          </p:cNvPr>
          <p:cNvPicPr>
            <a:picLocks noChangeAspect="1"/>
          </p:cNvPicPr>
          <p:nvPr/>
        </p:nvPicPr>
        <p:blipFill>
          <a:blip r:embed="rId3"/>
          <a:srcRect t="310" r="-1" b="3590"/>
          <a:stretch>
            <a:fillRect/>
          </a:stretch>
        </p:blipFill>
        <p:spPr>
          <a:xfrm>
            <a:off x="4955339" y="1336566"/>
            <a:ext cx="6127287" cy="4607567"/>
          </a:xfrm>
          <a:prstGeom prst="rect">
            <a:avLst/>
          </a:prstGeom>
        </p:spPr>
      </p:pic>
    </p:spTree>
    <p:extLst>
      <p:ext uri="{BB962C8B-B14F-4D97-AF65-F5344CB8AC3E}">
        <p14:creationId xmlns:p14="http://schemas.microsoft.com/office/powerpoint/2010/main" val="120727484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6529CFB1-4A36-4A05-8D7A-948E227731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887B892C-9BD7-460D-B3EE-AB7C87F479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40788" y="0"/>
            <a:ext cx="4651212" cy="6858000"/>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a:effectLst>
            <a:outerShdw blurRad="635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entury Gothic" panose="020B0502020202020204"/>
            </a:endParaRPr>
          </a:p>
        </p:txBody>
      </p:sp>
      <p:pic>
        <p:nvPicPr>
          <p:cNvPr id="14" name="Picture 13">
            <a:extLst>
              <a:ext uri="{FF2B5EF4-FFF2-40B4-BE49-F238E27FC236}">
                <a16:creationId xmlns:a16="http://schemas.microsoft.com/office/drawing/2014/main" id="{6661354F-F6EC-4469-A5FA-C82D68AFEF1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r="43750"/>
          <a:stretch/>
        </p:blipFill>
        <p:spPr>
          <a:xfrm rot="16200000">
            <a:off x="7521575" y="2187576"/>
            <a:ext cx="6858000" cy="2482850"/>
          </a:xfrm>
          <a:prstGeom prst="rect">
            <a:avLst/>
          </a:prstGeom>
        </p:spPr>
      </p:pic>
      <p:sp>
        <p:nvSpPr>
          <p:cNvPr id="2" name="Title 1">
            <a:extLst>
              <a:ext uri="{FF2B5EF4-FFF2-40B4-BE49-F238E27FC236}">
                <a16:creationId xmlns:a16="http://schemas.microsoft.com/office/drawing/2014/main" id="{8D40E8EC-E4C4-D5BA-4A13-C00763D1F286}"/>
              </a:ext>
            </a:extLst>
          </p:cNvPr>
          <p:cNvSpPr>
            <a:spLocks noGrp="1"/>
          </p:cNvSpPr>
          <p:nvPr>
            <p:ph type="title"/>
          </p:nvPr>
        </p:nvSpPr>
        <p:spPr>
          <a:xfrm>
            <a:off x="7877898" y="1327169"/>
            <a:ext cx="3646678" cy="4199513"/>
          </a:xfrm>
        </p:spPr>
        <p:txBody>
          <a:bodyPr>
            <a:normAutofit/>
          </a:bodyPr>
          <a:lstStyle/>
          <a:p>
            <a:pPr algn="l"/>
            <a:r>
              <a:rPr lang="en-GB" dirty="0">
                <a:solidFill>
                  <a:srgbClr val="FFFFFF"/>
                </a:solidFill>
              </a:rPr>
              <a:t>conclusion</a:t>
            </a:r>
            <a:endParaRPr lang="en-GB">
              <a:solidFill>
                <a:srgbClr val="FFFFFF"/>
              </a:solidFill>
            </a:endParaRPr>
          </a:p>
        </p:txBody>
      </p:sp>
      <p:sp>
        <p:nvSpPr>
          <p:cNvPr id="5" name="Slide Number Placeholder 4">
            <a:extLst>
              <a:ext uri="{FF2B5EF4-FFF2-40B4-BE49-F238E27FC236}">
                <a16:creationId xmlns:a16="http://schemas.microsoft.com/office/drawing/2014/main" id="{A18A1EFF-13B9-02C6-ADBF-D369B1BBDE09}"/>
              </a:ext>
            </a:extLst>
          </p:cNvPr>
          <p:cNvSpPr>
            <a:spLocks noGrp="1"/>
          </p:cNvSpPr>
          <p:nvPr>
            <p:ph type="sldNum" sz="quarter" idx="12"/>
          </p:nvPr>
        </p:nvSpPr>
        <p:spPr>
          <a:xfrm>
            <a:off x="7877898" y="381000"/>
            <a:ext cx="2743200" cy="365125"/>
          </a:xfrm>
        </p:spPr>
        <p:txBody>
          <a:bodyPr>
            <a:normAutofit/>
          </a:bodyPr>
          <a:lstStyle/>
          <a:p>
            <a:pPr algn="l">
              <a:spcAft>
                <a:spcPts val="600"/>
              </a:spcAft>
            </a:pPr>
            <a:fld id="{148CC95F-0247-41B6-91CF-DC97C76A7088}" type="slidenum">
              <a:rPr lang="en-US">
                <a:solidFill>
                  <a:srgbClr val="FFFFFF"/>
                </a:solidFill>
              </a:rPr>
              <a:pPr algn="l">
                <a:spcAft>
                  <a:spcPts val="600"/>
                </a:spcAft>
              </a:pPr>
              <a:t>44</a:t>
            </a:fld>
            <a:endParaRPr lang="en-US">
              <a:solidFill>
                <a:srgbClr val="FFFFFF"/>
              </a:solidFill>
            </a:endParaRPr>
          </a:p>
        </p:txBody>
      </p:sp>
      <p:sp>
        <p:nvSpPr>
          <p:cNvPr id="3" name="Content Placeholder 2">
            <a:extLst>
              <a:ext uri="{FF2B5EF4-FFF2-40B4-BE49-F238E27FC236}">
                <a16:creationId xmlns:a16="http://schemas.microsoft.com/office/drawing/2014/main" id="{2B59FAE5-21A8-D3CF-482C-36E618CD84C8}"/>
              </a:ext>
            </a:extLst>
          </p:cNvPr>
          <p:cNvSpPr>
            <a:spLocks noGrp="1"/>
          </p:cNvSpPr>
          <p:nvPr>
            <p:ph idx="1"/>
          </p:nvPr>
        </p:nvSpPr>
        <p:spPr>
          <a:xfrm>
            <a:off x="965201" y="965201"/>
            <a:ext cx="5947496" cy="4923448"/>
          </a:xfrm>
        </p:spPr>
        <p:txBody>
          <a:bodyPr anchor="ctr">
            <a:normAutofit/>
          </a:bodyPr>
          <a:lstStyle/>
          <a:p>
            <a:endParaRPr lang="en-GB" sz="2000"/>
          </a:p>
        </p:txBody>
      </p:sp>
      <p:sp>
        <p:nvSpPr>
          <p:cNvPr id="4" name="Footer Placeholder 3">
            <a:extLst>
              <a:ext uri="{FF2B5EF4-FFF2-40B4-BE49-F238E27FC236}">
                <a16:creationId xmlns:a16="http://schemas.microsoft.com/office/drawing/2014/main" id="{88D39487-BB69-5B84-43A0-B9B3D0B49DA5}"/>
              </a:ext>
            </a:extLst>
          </p:cNvPr>
          <p:cNvSpPr>
            <a:spLocks noGrp="1"/>
          </p:cNvSpPr>
          <p:nvPr>
            <p:ph type="ftr" sz="quarter" idx="11"/>
          </p:nvPr>
        </p:nvSpPr>
        <p:spPr>
          <a:xfrm>
            <a:off x="1238449" y="6355845"/>
            <a:ext cx="4367693" cy="365125"/>
          </a:xfrm>
        </p:spPr>
        <p:txBody>
          <a:bodyPr>
            <a:normAutofit/>
          </a:bodyPr>
          <a:lstStyle/>
          <a:p>
            <a:endParaRPr lang="en-US"/>
          </a:p>
        </p:txBody>
      </p:sp>
    </p:spTree>
    <p:extLst>
      <p:ext uri="{BB962C8B-B14F-4D97-AF65-F5344CB8AC3E}">
        <p14:creationId xmlns:p14="http://schemas.microsoft.com/office/powerpoint/2010/main" val="56529274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3000"/>
                <a:shade val="98000"/>
                <a:satMod val="150000"/>
                <a:lumMod val="102000"/>
              </a:schemeClr>
            </a:gs>
            <a:gs pos="50000">
              <a:schemeClr val="bg1">
                <a:tint val="98000"/>
                <a:shade val="90000"/>
                <a:satMod val="130000"/>
                <a:lumMod val="103000"/>
              </a:schemeClr>
            </a:gs>
            <a:gs pos="100000">
              <a:schemeClr val="bg1">
                <a:shade val="63000"/>
                <a:satMod val="120000"/>
              </a:schemeClr>
            </a:gs>
          </a:gsLst>
          <a:lin ang="5400000" scaled="0"/>
        </a:gra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FB0F52CA-65A7-4535-BF3C-22D126766D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86000"/>
            <a:ext cx="12192000" cy="457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B2525B01-FF71-4E47-84A9-6A8029A113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286000"/>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4E14E43-BB7E-F817-FF3E-2765165F92C5}"/>
              </a:ext>
            </a:extLst>
          </p:cNvPr>
          <p:cNvSpPr>
            <a:spLocks noGrp="1"/>
          </p:cNvSpPr>
          <p:nvPr>
            <p:ph type="title"/>
          </p:nvPr>
        </p:nvSpPr>
        <p:spPr>
          <a:xfrm>
            <a:off x="1739900" y="681142"/>
            <a:ext cx="9766300" cy="1293028"/>
          </a:xfrm>
        </p:spPr>
        <p:txBody>
          <a:bodyPr>
            <a:normAutofit/>
          </a:bodyPr>
          <a:lstStyle/>
          <a:p>
            <a:r>
              <a:rPr lang="en-GB">
                <a:solidFill>
                  <a:srgbClr val="FFFFFF"/>
                </a:solidFill>
              </a:rPr>
              <a:t>Appendix</a:t>
            </a:r>
          </a:p>
        </p:txBody>
      </p:sp>
      <p:sp>
        <p:nvSpPr>
          <p:cNvPr id="5" name="Slide Number Placeholder 4">
            <a:extLst>
              <a:ext uri="{FF2B5EF4-FFF2-40B4-BE49-F238E27FC236}">
                <a16:creationId xmlns:a16="http://schemas.microsoft.com/office/drawing/2014/main" id="{76347CFB-81A9-B950-1FA2-049F2FED8203}"/>
              </a:ext>
            </a:extLst>
          </p:cNvPr>
          <p:cNvSpPr>
            <a:spLocks noGrp="1"/>
          </p:cNvSpPr>
          <p:nvPr>
            <p:ph type="sldNum" sz="quarter" idx="12"/>
          </p:nvPr>
        </p:nvSpPr>
        <p:spPr>
          <a:xfrm>
            <a:off x="8763000" y="381000"/>
            <a:ext cx="2743200" cy="365125"/>
          </a:xfrm>
        </p:spPr>
        <p:txBody>
          <a:bodyPr>
            <a:normAutofit/>
          </a:bodyPr>
          <a:lstStyle/>
          <a:p>
            <a:pPr>
              <a:spcAft>
                <a:spcPts val="600"/>
              </a:spcAft>
            </a:pPr>
            <a:fld id="{148CC95F-0247-41B6-91CF-DC97C76A7088}" type="slidenum">
              <a:rPr lang="en-US" smtClean="0"/>
              <a:pPr>
                <a:spcAft>
                  <a:spcPts val="600"/>
                </a:spcAft>
              </a:pPr>
              <a:t>45</a:t>
            </a:fld>
            <a:endParaRPr lang="en-US"/>
          </a:p>
        </p:txBody>
      </p:sp>
      <p:sp>
        <p:nvSpPr>
          <p:cNvPr id="3" name="Content Placeholder 2">
            <a:extLst>
              <a:ext uri="{FF2B5EF4-FFF2-40B4-BE49-F238E27FC236}">
                <a16:creationId xmlns:a16="http://schemas.microsoft.com/office/drawing/2014/main" id="{6CC2D891-D15B-956B-ED6D-A9D057605AAD}"/>
              </a:ext>
            </a:extLst>
          </p:cNvPr>
          <p:cNvSpPr>
            <a:spLocks noGrp="1"/>
          </p:cNvSpPr>
          <p:nvPr>
            <p:ph idx="1"/>
          </p:nvPr>
        </p:nvSpPr>
        <p:spPr>
          <a:xfrm>
            <a:off x="1739900" y="2821774"/>
            <a:ext cx="9766299" cy="3396911"/>
          </a:xfrm>
        </p:spPr>
        <p:txBody>
          <a:bodyPr>
            <a:normAutofit/>
          </a:bodyPr>
          <a:lstStyle/>
          <a:p>
            <a:endParaRPr lang="en-GB" sz="2000"/>
          </a:p>
        </p:txBody>
      </p:sp>
      <p:sp>
        <p:nvSpPr>
          <p:cNvPr id="4" name="Footer Placeholder 3">
            <a:extLst>
              <a:ext uri="{FF2B5EF4-FFF2-40B4-BE49-F238E27FC236}">
                <a16:creationId xmlns:a16="http://schemas.microsoft.com/office/drawing/2014/main" id="{9DA9A094-B11D-45A3-8A44-F1B2A5E65FB1}"/>
              </a:ext>
            </a:extLst>
          </p:cNvPr>
          <p:cNvSpPr>
            <a:spLocks noGrp="1"/>
          </p:cNvSpPr>
          <p:nvPr>
            <p:ph type="ftr" sz="quarter" idx="11"/>
          </p:nvPr>
        </p:nvSpPr>
        <p:spPr>
          <a:xfrm>
            <a:off x="1739900" y="6355845"/>
            <a:ext cx="6718300" cy="365125"/>
          </a:xfrm>
        </p:spPr>
        <p:txBody>
          <a:bodyPr>
            <a:normAutofit/>
          </a:bodyPr>
          <a:lstStyle/>
          <a:p>
            <a:endParaRPr lang="en-US"/>
          </a:p>
        </p:txBody>
      </p:sp>
    </p:spTree>
    <p:extLst>
      <p:ext uri="{BB962C8B-B14F-4D97-AF65-F5344CB8AC3E}">
        <p14:creationId xmlns:p14="http://schemas.microsoft.com/office/powerpoint/2010/main" val="225573451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3614FAD-F1AC-48E9-9876-CB07C26501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Slide Number Placeholder 4">
            <a:extLst>
              <a:ext uri="{FF2B5EF4-FFF2-40B4-BE49-F238E27FC236}">
                <a16:creationId xmlns:a16="http://schemas.microsoft.com/office/drawing/2014/main" id="{03227D28-AD52-CE8D-F100-08F155AECE9B}"/>
              </a:ext>
            </a:extLst>
          </p:cNvPr>
          <p:cNvSpPr>
            <a:spLocks noGrp="1"/>
          </p:cNvSpPr>
          <p:nvPr>
            <p:ph type="sldNum" sz="quarter" idx="12"/>
          </p:nvPr>
        </p:nvSpPr>
        <p:spPr>
          <a:xfrm>
            <a:off x="8763000" y="157162"/>
            <a:ext cx="2743200" cy="365125"/>
          </a:xfrm>
        </p:spPr>
        <p:txBody>
          <a:bodyPr>
            <a:normAutofit/>
          </a:bodyPr>
          <a:lstStyle/>
          <a:p>
            <a:pPr>
              <a:spcAft>
                <a:spcPts val="600"/>
              </a:spcAft>
            </a:pPr>
            <a:fld id="{148CC95F-0247-41B6-91CF-DC97C76A7088}" type="slidenum">
              <a:rPr lang="en-US">
                <a:solidFill>
                  <a:schemeClr val="tx1"/>
                </a:solidFill>
              </a:rPr>
              <a:pPr>
                <a:spcAft>
                  <a:spcPts val="600"/>
                </a:spcAft>
              </a:pPr>
              <a:t>46</a:t>
            </a:fld>
            <a:endParaRPr lang="en-US">
              <a:solidFill>
                <a:schemeClr val="tx1"/>
              </a:solidFill>
            </a:endParaRPr>
          </a:p>
        </p:txBody>
      </p:sp>
      <p:pic>
        <p:nvPicPr>
          <p:cNvPr id="10" name="Picture 9">
            <a:extLst>
              <a:ext uri="{FF2B5EF4-FFF2-40B4-BE49-F238E27FC236}">
                <a16:creationId xmlns:a16="http://schemas.microsoft.com/office/drawing/2014/main" id="{BD161D41-73C8-4487-A212-48A57E7BE73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b="15569"/>
          <a:stretch/>
        </p:blipFill>
        <p:spPr>
          <a:xfrm>
            <a:off x="0" y="4761707"/>
            <a:ext cx="12192000" cy="2096293"/>
          </a:xfrm>
          <a:prstGeom prst="rect">
            <a:avLst/>
          </a:prstGeom>
        </p:spPr>
      </p:pic>
      <p:sp>
        <p:nvSpPr>
          <p:cNvPr id="2" name="Title 1">
            <a:extLst>
              <a:ext uri="{FF2B5EF4-FFF2-40B4-BE49-F238E27FC236}">
                <a16:creationId xmlns:a16="http://schemas.microsoft.com/office/drawing/2014/main" id="{B7A824E1-5FE5-AA11-7850-49B52683E50B}"/>
              </a:ext>
            </a:extLst>
          </p:cNvPr>
          <p:cNvSpPr>
            <a:spLocks noGrp="1"/>
          </p:cNvSpPr>
          <p:nvPr>
            <p:ph type="title"/>
          </p:nvPr>
        </p:nvSpPr>
        <p:spPr>
          <a:xfrm>
            <a:off x="685800" y="4734097"/>
            <a:ext cx="10820400" cy="1293028"/>
          </a:xfrm>
        </p:spPr>
        <p:txBody>
          <a:bodyPr>
            <a:normAutofit/>
          </a:bodyPr>
          <a:lstStyle/>
          <a:p>
            <a:pPr algn="ctr"/>
            <a:r>
              <a:rPr lang="en-GB" sz="1900" dirty="0"/>
              <a:t>Thankyou</a:t>
            </a:r>
            <a:br>
              <a:rPr lang="en-GB" sz="1900" dirty="0"/>
            </a:br>
            <a:br>
              <a:rPr lang="en-GB" sz="1900" dirty="0"/>
            </a:br>
            <a:r>
              <a:rPr lang="en-GB" sz="1900" dirty="0"/>
              <a:t>data</a:t>
            </a:r>
            <a:br>
              <a:rPr lang="en-GB" sz="1900" dirty="0"/>
            </a:br>
            <a:r>
              <a:rPr lang="en-GB" sz="1900" dirty="0"/>
              <a:t>science</a:t>
            </a:r>
          </a:p>
        </p:txBody>
      </p:sp>
      <p:graphicFrame>
        <p:nvGraphicFramePr>
          <p:cNvPr id="6" name="Chart 0">
            <a:extLst>
              <a:ext uri="{FF2B5EF4-FFF2-40B4-BE49-F238E27FC236}">
                <a16:creationId xmlns:a16="http://schemas.microsoft.com/office/drawing/2014/main" id="{6E2FF158-EEAF-27C8-2E18-04705D8A082D}"/>
              </a:ext>
            </a:extLst>
          </p:cNvPr>
          <p:cNvGraphicFramePr>
            <a:graphicFrameLocks noGrp="1"/>
          </p:cNvGraphicFramePr>
          <p:nvPr>
            <p:ph idx="1"/>
            <p:extLst>
              <p:ext uri="{D42A27DB-BD31-4B8C-83A1-F6EECF244321}">
                <p14:modId xmlns:p14="http://schemas.microsoft.com/office/powerpoint/2010/main" val="707778403"/>
              </p:ext>
            </p:extLst>
          </p:nvPr>
        </p:nvGraphicFramePr>
        <p:xfrm>
          <a:off x="685800" y="476249"/>
          <a:ext cx="10820400" cy="3826035"/>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757490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F6559626-B5BE-44EF-8F21-5B2E7597935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pic>
        <p:nvPicPr>
          <p:cNvPr id="12" name="Picture 11">
            <a:extLst>
              <a:ext uri="{FF2B5EF4-FFF2-40B4-BE49-F238E27FC236}">
                <a16:creationId xmlns:a16="http://schemas.microsoft.com/office/drawing/2014/main" id="{AE0BBD62-840F-4727-8E73-174F0D6577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useBgFill="1">
        <p:nvSpPr>
          <p:cNvPr id="14" name="Rectangle 13">
            <a:extLst>
              <a:ext uri="{FF2B5EF4-FFF2-40B4-BE49-F238E27FC236}">
                <a16:creationId xmlns:a16="http://schemas.microsoft.com/office/drawing/2014/main" id="{5B1AD7AF-3A60-4C4F-979F-367102EFD9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6177C8A-E75D-4FB9-8BA0-1FC843442E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71998"/>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a:effectLst>
            <a:outerShdw blurRad="635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FA85432F-F112-46C7-BF23-5801FAC719D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1" r="67906"/>
          <a:stretch/>
        </p:blipFill>
        <p:spPr>
          <a:xfrm rot="5400000">
            <a:off x="-1150649" y="1150650"/>
            <a:ext cx="4587302" cy="2286003"/>
          </a:xfrm>
          <a:prstGeom prst="rect">
            <a:avLst/>
          </a:prstGeom>
        </p:spPr>
      </p:pic>
      <p:pic>
        <p:nvPicPr>
          <p:cNvPr id="20" name="Picture 19">
            <a:extLst>
              <a:ext uri="{FF2B5EF4-FFF2-40B4-BE49-F238E27FC236}">
                <a16:creationId xmlns:a16="http://schemas.microsoft.com/office/drawing/2014/main" id="{364454F8-571B-4920-8B9E-6750E65D6BC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1" r="67906"/>
          <a:stretch/>
        </p:blipFill>
        <p:spPr>
          <a:xfrm rot="5400000" flipH="1" flipV="1">
            <a:off x="8755348" y="1150650"/>
            <a:ext cx="4587302" cy="2286003"/>
          </a:xfrm>
          <a:prstGeom prst="rect">
            <a:avLst/>
          </a:prstGeom>
        </p:spPr>
      </p:pic>
      <p:sp>
        <p:nvSpPr>
          <p:cNvPr id="2" name="Title 1">
            <a:extLst>
              <a:ext uri="{FF2B5EF4-FFF2-40B4-BE49-F238E27FC236}">
                <a16:creationId xmlns:a16="http://schemas.microsoft.com/office/drawing/2014/main" id="{B91D4BEB-3B33-6B6A-4F01-6978DFE4BC2B}"/>
              </a:ext>
            </a:extLst>
          </p:cNvPr>
          <p:cNvSpPr>
            <a:spLocks noGrp="1"/>
          </p:cNvSpPr>
          <p:nvPr>
            <p:ph type="title"/>
          </p:nvPr>
        </p:nvSpPr>
        <p:spPr>
          <a:xfrm>
            <a:off x="1371600" y="1132115"/>
            <a:ext cx="9448800" cy="3118150"/>
          </a:xfrm>
        </p:spPr>
        <p:txBody>
          <a:bodyPr vert="horz" lIns="91440" tIns="45720" rIns="91440" bIns="45720" rtlCol="0" anchor="b">
            <a:normAutofit/>
          </a:bodyPr>
          <a:lstStyle/>
          <a:p>
            <a:pPr algn="l"/>
            <a:r>
              <a:rPr lang="en-US" sz="6000"/>
              <a:t>methodology</a:t>
            </a:r>
          </a:p>
        </p:txBody>
      </p:sp>
      <p:sp>
        <p:nvSpPr>
          <p:cNvPr id="3" name="Text Placeholder 2">
            <a:extLst>
              <a:ext uri="{FF2B5EF4-FFF2-40B4-BE49-F238E27FC236}">
                <a16:creationId xmlns:a16="http://schemas.microsoft.com/office/drawing/2014/main" id="{B869F056-BE96-1628-9E9E-C421F63ECF2A}"/>
              </a:ext>
            </a:extLst>
          </p:cNvPr>
          <p:cNvSpPr>
            <a:spLocks noGrp="1"/>
          </p:cNvSpPr>
          <p:nvPr>
            <p:ph type="body" idx="1"/>
          </p:nvPr>
        </p:nvSpPr>
        <p:spPr>
          <a:xfrm>
            <a:off x="1371600" y="4903000"/>
            <a:ext cx="9448800" cy="685800"/>
          </a:xfrm>
        </p:spPr>
        <p:txBody>
          <a:bodyPr vert="horz" lIns="91440" tIns="45720" rIns="91440" bIns="45720" rtlCol="0">
            <a:normAutofit/>
          </a:bodyPr>
          <a:lstStyle/>
          <a:p>
            <a:pPr algn="l"/>
            <a:endParaRPr lang="en-US" sz="2000">
              <a:solidFill>
                <a:schemeClr val="tx1"/>
              </a:solidFill>
            </a:endParaRPr>
          </a:p>
        </p:txBody>
      </p:sp>
      <p:sp>
        <p:nvSpPr>
          <p:cNvPr id="5" name="Slide Number Placeholder 4">
            <a:extLst>
              <a:ext uri="{FF2B5EF4-FFF2-40B4-BE49-F238E27FC236}">
                <a16:creationId xmlns:a16="http://schemas.microsoft.com/office/drawing/2014/main" id="{35D279B0-1A46-BCEC-72DD-EFA8AD7BBE47}"/>
              </a:ext>
            </a:extLst>
          </p:cNvPr>
          <p:cNvSpPr>
            <a:spLocks noGrp="1"/>
          </p:cNvSpPr>
          <p:nvPr>
            <p:ph type="sldNum" sz="quarter" idx="12"/>
          </p:nvPr>
        </p:nvSpPr>
        <p:spPr>
          <a:xfrm>
            <a:off x="8077200" y="1430866"/>
            <a:ext cx="2743200" cy="365125"/>
          </a:xfrm>
        </p:spPr>
        <p:txBody>
          <a:bodyPr vert="horz" lIns="91440" tIns="45720" rIns="91440" bIns="45720" rtlCol="0" anchor="ctr">
            <a:normAutofit/>
          </a:bodyPr>
          <a:lstStyle/>
          <a:p>
            <a:pPr defTabSz="457200">
              <a:spcAft>
                <a:spcPts val="600"/>
              </a:spcAft>
            </a:pPr>
            <a:fld id="{148CC95F-0247-41B6-91CF-DC97C76A7088}" type="slidenum">
              <a:rPr lang="en-US" smtClean="0"/>
              <a:pPr defTabSz="457200">
                <a:spcAft>
                  <a:spcPts val="600"/>
                </a:spcAft>
              </a:pPr>
              <a:t>5</a:t>
            </a:fld>
            <a:endParaRPr lang="en-US"/>
          </a:p>
        </p:txBody>
      </p:sp>
    </p:spTree>
    <p:extLst>
      <p:ext uri="{BB962C8B-B14F-4D97-AF65-F5344CB8AC3E}">
        <p14:creationId xmlns:p14="http://schemas.microsoft.com/office/powerpoint/2010/main" val="31425207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2E661-3685-A931-D937-92047C3420B2}"/>
              </a:ext>
            </a:extLst>
          </p:cNvPr>
          <p:cNvSpPr>
            <a:spLocks noGrp="1"/>
          </p:cNvSpPr>
          <p:nvPr>
            <p:ph type="title"/>
          </p:nvPr>
        </p:nvSpPr>
        <p:spPr>
          <a:xfrm>
            <a:off x="1941871" y="74057"/>
            <a:ext cx="8686800" cy="1463040"/>
          </a:xfrm>
        </p:spPr>
        <p:txBody>
          <a:bodyPr>
            <a:normAutofit/>
          </a:bodyPr>
          <a:lstStyle/>
          <a:p>
            <a:r>
              <a:rPr lang="en-GB" dirty="0"/>
              <a:t>Data Collection</a:t>
            </a:r>
          </a:p>
        </p:txBody>
      </p:sp>
      <p:graphicFrame>
        <p:nvGraphicFramePr>
          <p:cNvPr id="5" name="Content Placeholder 2">
            <a:extLst>
              <a:ext uri="{FF2B5EF4-FFF2-40B4-BE49-F238E27FC236}">
                <a16:creationId xmlns:a16="http://schemas.microsoft.com/office/drawing/2014/main" id="{3A24C7CF-B908-544A-FE82-DA4E3AE68E37}"/>
              </a:ext>
            </a:extLst>
          </p:cNvPr>
          <p:cNvGraphicFramePr>
            <a:graphicFrameLocks noGrp="1"/>
          </p:cNvGraphicFramePr>
          <p:nvPr>
            <p:ph idx="1"/>
            <p:extLst>
              <p:ext uri="{D42A27DB-BD31-4B8C-83A1-F6EECF244321}">
                <p14:modId xmlns:p14="http://schemas.microsoft.com/office/powerpoint/2010/main" val="4184515845"/>
              </p:ext>
            </p:extLst>
          </p:nvPr>
        </p:nvGraphicFramePr>
        <p:xfrm>
          <a:off x="731715" y="1211524"/>
          <a:ext cx="8686800" cy="37671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extBox 3">
            <a:extLst>
              <a:ext uri="{FF2B5EF4-FFF2-40B4-BE49-F238E27FC236}">
                <a16:creationId xmlns:a16="http://schemas.microsoft.com/office/drawing/2014/main" id="{86FBD19E-AED2-0192-3BD2-96E7A3FD0F14}"/>
              </a:ext>
            </a:extLst>
          </p:cNvPr>
          <p:cNvSpPr txBox="1"/>
          <p:nvPr/>
        </p:nvSpPr>
        <p:spPr>
          <a:xfrm>
            <a:off x="1065125" y="5149371"/>
            <a:ext cx="10269415" cy="646331"/>
          </a:xfrm>
          <a:prstGeom prst="rect">
            <a:avLst/>
          </a:prstGeom>
          <a:noFill/>
        </p:spPr>
        <p:txBody>
          <a:bodyPr wrap="square" rtlCol="0">
            <a:spAutoFit/>
          </a:bodyPr>
          <a:lstStyle/>
          <a:p>
            <a:r>
              <a:rPr lang="en-GB" dirty="0">
                <a:hlinkClick r:id="rId7">
                  <a:extLst>
                    <a:ext uri="{A12FA001-AC4F-418D-AE19-62706E023703}">
                      <ahyp:hlinkClr xmlns:ahyp="http://schemas.microsoft.com/office/drawing/2018/hyperlinkcolor" val="tx"/>
                    </a:ext>
                  </a:extLst>
                </a:hlinkClick>
              </a:rPr>
              <a:t>Data collection Lab: </a:t>
            </a:r>
            <a:r>
              <a:rPr lang="en-GB" dirty="0">
                <a:solidFill>
                  <a:srgbClr val="35FA7F"/>
                </a:solidFill>
                <a:hlinkClick r:id="rId7">
                  <a:extLst>
                    <a:ext uri="{A12FA001-AC4F-418D-AE19-62706E023703}">
                      <ahyp:hlinkClr xmlns:ahyp="http://schemas.microsoft.com/office/drawing/2018/hyperlinkcolor" val="tx"/>
                    </a:ext>
                  </a:extLst>
                </a:hlinkClick>
              </a:rPr>
              <a:t>Course10/</a:t>
            </a:r>
            <a:r>
              <a:rPr lang="en-GB" dirty="0" err="1">
                <a:solidFill>
                  <a:srgbClr val="35FA7F"/>
                </a:solidFill>
                <a:hlinkClick r:id="rId7">
                  <a:extLst>
                    <a:ext uri="{A12FA001-AC4F-418D-AE19-62706E023703}">
                      <ahyp:hlinkClr xmlns:ahyp="http://schemas.microsoft.com/office/drawing/2018/hyperlinkcolor" val="tx"/>
                    </a:ext>
                  </a:extLst>
                </a:hlinkClick>
              </a:rPr>
              <a:t>jupyter</a:t>
            </a:r>
            <a:r>
              <a:rPr lang="en-GB" dirty="0">
                <a:solidFill>
                  <a:srgbClr val="35FA7F"/>
                </a:solidFill>
                <a:hlinkClick r:id="rId7">
                  <a:extLst>
                    <a:ext uri="{A12FA001-AC4F-418D-AE19-62706E023703}">
                      <ahyp:hlinkClr xmlns:ahyp="http://schemas.microsoft.com/office/drawing/2018/hyperlinkcolor" val="tx"/>
                    </a:ext>
                  </a:extLst>
                </a:hlinkClick>
              </a:rPr>
              <a:t>-labs-</a:t>
            </a:r>
            <a:r>
              <a:rPr lang="en-GB" dirty="0" err="1">
                <a:solidFill>
                  <a:srgbClr val="35FA7F"/>
                </a:solidFill>
                <a:hlinkClick r:id="rId7">
                  <a:extLst>
                    <a:ext uri="{A12FA001-AC4F-418D-AE19-62706E023703}">
                      <ahyp:hlinkClr xmlns:ahyp="http://schemas.microsoft.com/office/drawing/2018/hyperlinkcolor" val="tx"/>
                    </a:ext>
                  </a:extLst>
                </a:hlinkClick>
              </a:rPr>
              <a:t>spacex</a:t>
            </a:r>
            <a:r>
              <a:rPr lang="en-GB" dirty="0">
                <a:solidFill>
                  <a:srgbClr val="35FA7F"/>
                </a:solidFill>
                <a:hlinkClick r:id="rId7">
                  <a:extLst>
                    <a:ext uri="{A12FA001-AC4F-418D-AE19-62706E023703}">
                      <ahyp:hlinkClr xmlns:ahyp="http://schemas.microsoft.com/office/drawing/2018/hyperlinkcolor" val="tx"/>
                    </a:ext>
                  </a:extLst>
                </a:hlinkClick>
              </a:rPr>
              <a:t>-data-collection-</a:t>
            </a:r>
            <a:r>
              <a:rPr lang="en-GB" dirty="0" err="1">
                <a:solidFill>
                  <a:srgbClr val="35FA7F"/>
                </a:solidFill>
                <a:hlinkClick r:id="rId7">
                  <a:extLst>
                    <a:ext uri="{A12FA001-AC4F-418D-AE19-62706E023703}">
                      <ahyp:hlinkClr xmlns:ahyp="http://schemas.microsoft.com/office/drawing/2018/hyperlinkcolor" val="tx"/>
                    </a:ext>
                  </a:extLst>
                </a:hlinkClick>
              </a:rPr>
              <a:t>api.ipynb</a:t>
            </a:r>
            <a:r>
              <a:rPr lang="en-GB" dirty="0">
                <a:solidFill>
                  <a:srgbClr val="35FA7F"/>
                </a:solidFill>
                <a:hlinkClick r:id="rId7">
                  <a:extLst>
                    <a:ext uri="{A12FA001-AC4F-418D-AE19-62706E023703}">
                      <ahyp:hlinkClr xmlns:ahyp="http://schemas.microsoft.com/office/drawing/2018/hyperlinkcolor" val="tx"/>
                    </a:ext>
                  </a:extLst>
                </a:hlinkClick>
              </a:rPr>
              <a:t> at main · Sion719/Course10</a:t>
            </a:r>
            <a:endParaRPr lang="en-GB" dirty="0"/>
          </a:p>
        </p:txBody>
      </p:sp>
    </p:spTree>
    <p:extLst>
      <p:ext uri="{BB962C8B-B14F-4D97-AF65-F5344CB8AC3E}">
        <p14:creationId xmlns:p14="http://schemas.microsoft.com/office/powerpoint/2010/main" val="7189447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7D0245-BD64-B2D4-7F06-507F4393C219}"/>
              </a:ext>
            </a:extLst>
          </p:cNvPr>
          <p:cNvSpPr>
            <a:spLocks noGrp="1"/>
          </p:cNvSpPr>
          <p:nvPr>
            <p:ph type="title"/>
          </p:nvPr>
        </p:nvSpPr>
        <p:spPr>
          <a:xfrm>
            <a:off x="619759" y="764373"/>
            <a:ext cx="6257291" cy="1293028"/>
          </a:xfrm>
        </p:spPr>
        <p:txBody>
          <a:bodyPr>
            <a:normAutofit/>
          </a:bodyPr>
          <a:lstStyle/>
          <a:p>
            <a:r>
              <a:rPr lang="en-GB" dirty="0"/>
              <a:t>Web scraping</a:t>
            </a:r>
          </a:p>
        </p:txBody>
      </p:sp>
      <p:sp>
        <p:nvSpPr>
          <p:cNvPr id="3" name="Content Placeholder 2">
            <a:extLst>
              <a:ext uri="{FF2B5EF4-FFF2-40B4-BE49-F238E27FC236}">
                <a16:creationId xmlns:a16="http://schemas.microsoft.com/office/drawing/2014/main" id="{E2AC5760-ADF8-FA13-E09F-203C51B6B351}"/>
              </a:ext>
            </a:extLst>
          </p:cNvPr>
          <p:cNvSpPr>
            <a:spLocks noGrp="1"/>
          </p:cNvSpPr>
          <p:nvPr>
            <p:ph idx="1"/>
          </p:nvPr>
        </p:nvSpPr>
        <p:spPr>
          <a:xfrm>
            <a:off x="619760" y="2194560"/>
            <a:ext cx="6257290" cy="4024125"/>
          </a:xfrm>
        </p:spPr>
        <p:txBody>
          <a:bodyPr>
            <a:normAutofit fontScale="92500"/>
          </a:bodyPr>
          <a:lstStyle/>
          <a:p>
            <a:r>
              <a:rPr lang="en-GB" dirty="0"/>
              <a:t>To </a:t>
            </a:r>
            <a:r>
              <a:rPr lang="en-GB" dirty="0" err="1"/>
              <a:t>webscrape</a:t>
            </a:r>
            <a:r>
              <a:rPr lang="en-GB" dirty="0"/>
              <a:t> SpaceX’s Wikipedia page, a HTTP GET method was performed to request the Falcon9 launch HTML page, then a </a:t>
            </a:r>
            <a:r>
              <a:rPr lang="en-GB" dirty="0" err="1"/>
              <a:t>BeautifulSoup</a:t>
            </a:r>
            <a:r>
              <a:rPr lang="en-GB" dirty="0"/>
              <a:t> object was created by the HTML response.</a:t>
            </a:r>
          </a:p>
          <a:p>
            <a:r>
              <a:rPr lang="en-GB" dirty="0" err="1"/>
              <a:t>BeautifulSoup</a:t>
            </a:r>
            <a:r>
              <a:rPr lang="en-GB" dirty="0"/>
              <a:t> was then used to find all tables within the Wikipedia page.</a:t>
            </a:r>
          </a:p>
          <a:p>
            <a:r>
              <a:rPr lang="en-GB" dirty="0"/>
              <a:t>By parsing the launch HTML tables, a </a:t>
            </a:r>
            <a:r>
              <a:rPr lang="en-GB" dirty="0" err="1"/>
              <a:t>dataframe</a:t>
            </a:r>
            <a:r>
              <a:rPr lang="en-GB" dirty="0"/>
              <a:t> was created.</a:t>
            </a:r>
          </a:p>
          <a:p>
            <a:endParaRPr lang="en-GB" dirty="0"/>
          </a:p>
          <a:p>
            <a:r>
              <a:rPr lang="en-GB" dirty="0">
                <a:hlinkClick r:id="rId2">
                  <a:extLst>
                    <a:ext uri="{A12FA001-AC4F-418D-AE19-62706E023703}">
                      <ahyp:hlinkClr xmlns:ahyp="http://schemas.microsoft.com/office/drawing/2018/hyperlinkcolor" val="tx"/>
                    </a:ext>
                  </a:extLst>
                </a:hlinkClick>
              </a:rPr>
              <a:t>Web Scraping Lab: </a:t>
            </a:r>
            <a:r>
              <a:rPr lang="en-GB" dirty="0">
                <a:solidFill>
                  <a:srgbClr val="35FA7F"/>
                </a:solidFill>
                <a:hlinkClick r:id="rId2">
                  <a:extLst>
                    <a:ext uri="{A12FA001-AC4F-418D-AE19-62706E023703}">
                      <ahyp:hlinkClr xmlns:ahyp="http://schemas.microsoft.com/office/drawing/2018/hyperlinkcolor" val="tx"/>
                    </a:ext>
                  </a:extLst>
                </a:hlinkClick>
              </a:rPr>
              <a:t>Course10/</a:t>
            </a:r>
            <a:r>
              <a:rPr lang="en-GB" dirty="0" err="1">
                <a:solidFill>
                  <a:srgbClr val="35FA7F"/>
                </a:solidFill>
                <a:hlinkClick r:id="rId2">
                  <a:extLst>
                    <a:ext uri="{A12FA001-AC4F-418D-AE19-62706E023703}">
                      <ahyp:hlinkClr xmlns:ahyp="http://schemas.microsoft.com/office/drawing/2018/hyperlinkcolor" val="tx"/>
                    </a:ext>
                  </a:extLst>
                </a:hlinkClick>
              </a:rPr>
              <a:t>jupyter</a:t>
            </a:r>
            <a:r>
              <a:rPr lang="en-GB" dirty="0">
                <a:solidFill>
                  <a:srgbClr val="35FA7F"/>
                </a:solidFill>
                <a:hlinkClick r:id="rId2">
                  <a:extLst>
                    <a:ext uri="{A12FA001-AC4F-418D-AE19-62706E023703}">
                      <ahyp:hlinkClr xmlns:ahyp="http://schemas.microsoft.com/office/drawing/2018/hyperlinkcolor" val="tx"/>
                    </a:ext>
                  </a:extLst>
                </a:hlinkClick>
              </a:rPr>
              <a:t>-labs-</a:t>
            </a:r>
            <a:r>
              <a:rPr lang="en-GB" dirty="0" err="1">
                <a:solidFill>
                  <a:srgbClr val="35FA7F"/>
                </a:solidFill>
                <a:hlinkClick r:id="rId2">
                  <a:extLst>
                    <a:ext uri="{A12FA001-AC4F-418D-AE19-62706E023703}">
                      <ahyp:hlinkClr xmlns:ahyp="http://schemas.microsoft.com/office/drawing/2018/hyperlinkcolor" val="tx"/>
                    </a:ext>
                  </a:extLst>
                </a:hlinkClick>
              </a:rPr>
              <a:t>webscraping.ipynb</a:t>
            </a:r>
            <a:r>
              <a:rPr lang="en-GB" dirty="0">
                <a:solidFill>
                  <a:srgbClr val="35FA7F"/>
                </a:solidFill>
                <a:hlinkClick r:id="rId2">
                  <a:extLst>
                    <a:ext uri="{A12FA001-AC4F-418D-AE19-62706E023703}">
                      <ahyp:hlinkClr xmlns:ahyp="http://schemas.microsoft.com/office/drawing/2018/hyperlinkcolor" val="tx"/>
                    </a:ext>
                  </a:extLst>
                </a:hlinkClick>
              </a:rPr>
              <a:t> at main · Sion719/Course10</a:t>
            </a:r>
            <a:endParaRPr lang="en-GB" dirty="0"/>
          </a:p>
        </p:txBody>
      </p:sp>
      <p:sp useBgFill="1">
        <p:nvSpPr>
          <p:cNvPr id="9" name="Rectangle 8">
            <a:extLst>
              <a:ext uri="{FF2B5EF4-FFF2-40B4-BE49-F238E27FC236}">
                <a16:creationId xmlns:a16="http://schemas.microsoft.com/office/drawing/2014/main" id="{E2E0C929-96C6-41B1-A001-566036DF04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88740" y="0"/>
            <a:ext cx="500325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omputer script on a screen">
            <a:extLst>
              <a:ext uri="{FF2B5EF4-FFF2-40B4-BE49-F238E27FC236}">
                <a16:creationId xmlns:a16="http://schemas.microsoft.com/office/drawing/2014/main" id="{A22F0A30-A931-CCB5-5249-7851719D6999}"/>
              </a:ext>
            </a:extLst>
          </p:cNvPr>
          <p:cNvPicPr>
            <a:picLocks noChangeAspect="1"/>
          </p:cNvPicPr>
          <p:nvPr/>
        </p:nvPicPr>
        <p:blipFill>
          <a:blip r:embed="rId3"/>
          <a:srcRect l="7374" r="47146" b="-1"/>
          <a:stretch>
            <a:fillRect/>
          </a:stretch>
        </p:blipFill>
        <p:spPr>
          <a:xfrm>
            <a:off x="7519416" y="10"/>
            <a:ext cx="4672584" cy="6857989"/>
          </a:xfrm>
          <a:prstGeom prst="rect">
            <a:avLst/>
          </a:prstGeom>
        </p:spPr>
      </p:pic>
    </p:spTree>
    <p:extLst>
      <p:ext uri="{BB962C8B-B14F-4D97-AF65-F5344CB8AC3E}">
        <p14:creationId xmlns:p14="http://schemas.microsoft.com/office/powerpoint/2010/main" val="36622138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38618E-A36D-4CE7-C818-8180FAEA5CFB}"/>
              </a:ext>
            </a:extLst>
          </p:cNvPr>
          <p:cNvSpPr>
            <a:spLocks noGrp="1"/>
          </p:cNvSpPr>
          <p:nvPr>
            <p:ph type="title"/>
          </p:nvPr>
        </p:nvSpPr>
        <p:spPr/>
        <p:txBody>
          <a:bodyPr/>
          <a:lstStyle/>
          <a:p>
            <a:r>
              <a:rPr lang="en-GB" dirty="0"/>
              <a:t>Data wrangling</a:t>
            </a:r>
          </a:p>
        </p:txBody>
      </p:sp>
      <p:graphicFrame>
        <p:nvGraphicFramePr>
          <p:cNvPr id="5" name="Content Placeholder 2">
            <a:extLst>
              <a:ext uri="{FF2B5EF4-FFF2-40B4-BE49-F238E27FC236}">
                <a16:creationId xmlns:a16="http://schemas.microsoft.com/office/drawing/2014/main" id="{8E34D345-B9E0-E647-2B34-495622FC6A36}"/>
              </a:ext>
            </a:extLst>
          </p:cNvPr>
          <p:cNvGraphicFramePr>
            <a:graphicFrameLocks noGrp="1"/>
          </p:cNvGraphicFramePr>
          <p:nvPr>
            <p:ph idx="1"/>
            <p:extLst>
              <p:ext uri="{D42A27DB-BD31-4B8C-83A1-F6EECF244321}">
                <p14:modId xmlns:p14="http://schemas.microsoft.com/office/powerpoint/2010/main" val="2315260212"/>
              </p:ext>
            </p:extLst>
          </p:nvPr>
        </p:nvGraphicFramePr>
        <p:xfrm>
          <a:off x="685800" y="2194560"/>
          <a:ext cx="10820400" cy="40241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131127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0DABCB-3C80-0ACE-9499-656F577A56C4}"/>
              </a:ext>
            </a:extLst>
          </p:cNvPr>
          <p:cNvSpPr>
            <a:spLocks noGrp="1"/>
          </p:cNvSpPr>
          <p:nvPr>
            <p:ph type="title"/>
          </p:nvPr>
        </p:nvSpPr>
        <p:spPr/>
        <p:txBody>
          <a:bodyPr/>
          <a:lstStyle/>
          <a:p>
            <a:r>
              <a:rPr lang="en-GB" dirty="0"/>
              <a:t>EDA with SQL</a:t>
            </a:r>
          </a:p>
        </p:txBody>
      </p:sp>
      <p:graphicFrame>
        <p:nvGraphicFramePr>
          <p:cNvPr id="5" name="Content Placeholder 2">
            <a:extLst>
              <a:ext uri="{FF2B5EF4-FFF2-40B4-BE49-F238E27FC236}">
                <a16:creationId xmlns:a16="http://schemas.microsoft.com/office/drawing/2014/main" id="{95181535-8C52-9CCF-DE1C-7812A8148030}"/>
              </a:ext>
            </a:extLst>
          </p:cNvPr>
          <p:cNvGraphicFramePr>
            <a:graphicFrameLocks noGrp="1"/>
          </p:cNvGraphicFramePr>
          <p:nvPr>
            <p:ph idx="1"/>
            <p:extLst>
              <p:ext uri="{D42A27DB-BD31-4B8C-83A1-F6EECF244321}">
                <p14:modId xmlns:p14="http://schemas.microsoft.com/office/powerpoint/2010/main" val="267801926"/>
              </p:ext>
            </p:extLst>
          </p:nvPr>
        </p:nvGraphicFramePr>
        <p:xfrm>
          <a:off x="685800" y="2194560"/>
          <a:ext cx="10820400" cy="40241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34262979"/>
      </p:ext>
    </p:extLst>
  </p:cSld>
  <p:clrMapOvr>
    <a:masterClrMapping/>
  </p:clrMapOvr>
</p:sld>
</file>

<file path=ppt/theme/theme1.xml><?xml version="1.0" encoding="utf-8"?>
<a:theme xmlns:a="http://schemas.openxmlformats.org/drawingml/2006/main" name="Coral">
  <a:themeElements>
    <a:clrScheme name="Custom 156">
      <a:dk1>
        <a:srgbClr val="414042"/>
      </a:dk1>
      <a:lt1>
        <a:srgbClr val="FFFFFF"/>
      </a:lt1>
      <a:dk2>
        <a:srgbClr val="0E2841"/>
      </a:dk2>
      <a:lt2>
        <a:srgbClr val="E8E8E8"/>
      </a:lt2>
      <a:accent1>
        <a:srgbClr val="10B981"/>
      </a:accent1>
      <a:accent2>
        <a:srgbClr val="86EFAC"/>
      </a:accent2>
      <a:accent3>
        <a:srgbClr val="A7F3D0"/>
      </a:accent3>
      <a:accent4>
        <a:srgbClr val="084D29"/>
      </a:accent4>
      <a:accent5>
        <a:srgbClr val="2DD4BF"/>
      </a:accent5>
      <a:accent6>
        <a:srgbClr val="0B6738"/>
      </a:accent6>
      <a:hlink>
        <a:srgbClr val="467886"/>
      </a:hlink>
      <a:folHlink>
        <a:srgbClr val="96607D"/>
      </a:folHlink>
    </a:clrScheme>
    <a:fontScheme name="Custom 126">
      <a:majorFont>
        <a:latin typeface="Arial Black"/>
        <a:ea typeface=""/>
        <a:cs typeface=""/>
      </a:majorFont>
      <a:minorFont>
        <a:latin typeface="Calibri"/>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5_Vapor Trail">
  <a:themeElements>
    <a:clrScheme name="Vapor Trail">
      <a:dk1>
        <a:sysClr val="windowText" lastClr="000000"/>
      </a:dk1>
      <a:lt1>
        <a:sysClr val="window" lastClr="FFFFFF"/>
      </a:lt1>
      <a:dk2>
        <a:srgbClr val="454545"/>
      </a:dk2>
      <a:lt2>
        <a:srgbClr val="DADADA"/>
      </a:lt2>
      <a:accent1>
        <a:srgbClr val="01D17D"/>
      </a:accent1>
      <a:accent2>
        <a:srgbClr val="84C72A"/>
      </a:accent2>
      <a:accent3>
        <a:srgbClr val="E1D126"/>
      </a:accent3>
      <a:accent4>
        <a:srgbClr val="E29932"/>
      </a:accent4>
      <a:accent5>
        <a:srgbClr val="E56526"/>
      </a:accent5>
      <a:accent6>
        <a:srgbClr val="D63731"/>
      </a:accent6>
      <a:hlink>
        <a:srgbClr val="35FA7F"/>
      </a:hlink>
      <a:folHlink>
        <a:srgbClr val="BAFC85"/>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2B2A868B-6BC2-4B3E-98B9-1258F41035DE}"/>
    </a:ext>
  </a:extLst>
</a:theme>
</file>

<file path=ppt/theme/theme3.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01D17D"/>
      </a:accent1>
      <a:accent2>
        <a:srgbClr val="84C72A"/>
      </a:accent2>
      <a:accent3>
        <a:srgbClr val="E1D126"/>
      </a:accent3>
      <a:accent4>
        <a:srgbClr val="E29932"/>
      </a:accent4>
      <a:accent5>
        <a:srgbClr val="E56526"/>
      </a:accent5>
      <a:accent6>
        <a:srgbClr val="D63731"/>
      </a:accent6>
      <a:hlink>
        <a:srgbClr val="35FA7F"/>
      </a:hlink>
      <a:folHlink>
        <a:srgbClr val="BAFC85"/>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2B2A868B-6BC2-4B3E-98B9-1258F41035DE}"/>
    </a:ext>
  </a:extLst>
</a:theme>
</file>

<file path=ppt/theme/theme4.xml><?xml version="1.0" encoding="utf-8"?>
<a:theme xmlns:a="http://schemas.openxmlformats.org/drawingml/2006/main" name="3_Vapor Trail">
  <a:themeElements>
    <a:clrScheme name="Vapor Trail">
      <a:dk1>
        <a:sysClr val="windowText" lastClr="000000"/>
      </a:dk1>
      <a:lt1>
        <a:sysClr val="window" lastClr="FFFFFF"/>
      </a:lt1>
      <a:dk2>
        <a:srgbClr val="454545"/>
      </a:dk2>
      <a:lt2>
        <a:srgbClr val="DADADA"/>
      </a:lt2>
      <a:accent1>
        <a:srgbClr val="01D17D"/>
      </a:accent1>
      <a:accent2>
        <a:srgbClr val="84C72A"/>
      </a:accent2>
      <a:accent3>
        <a:srgbClr val="E1D126"/>
      </a:accent3>
      <a:accent4>
        <a:srgbClr val="E29932"/>
      </a:accent4>
      <a:accent5>
        <a:srgbClr val="E56526"/>
      </a:accent5>
      <a:accent6>
        <a:srgbClr val="D63731"/>
      </a:accent6>
      <a:hlink>
        <a:srgbClr val="35FA7F"/>
      </a:hlink>
      <a:folHlink>
        <a:srgbClr val="BAFC85"/>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2B2A868B-6BC2-4B3E-98B9-1258F41035DE}"/>
    </a:ext>
  </a:extLst>
</a:theme>
</file>

<file path=ppt/theme/theme5.xml><?xml version="1.0" encoding="utf-8"?>
<a:theme xmlns:a="http://schemas.openxmlformats.org/drawingml/2006/main" name="4_Vapor Trail">
  <a:themeElements>
    <a:clrScheme name="Vapor Trail">
      <a:dk1>
        <a:sysClr val="windowText" lastClr="000000"/>
      </a:dk1>
      <a:lt1>
        <a:sysClr val="window" lastClr="FFFFFF"/>
      </a:lt1>
      <a:dk2>
        <a:srgbClr val="454545"/>
      </a:dk2>
      <a:lt2>
        <a:srgbClr val="DADADA"/>
      </a:lt2>
      <a:accent1>
        <a:srgbClr val="01D17D"/>
      </a:accent1>
      <a:accent2>
        <a:srgbClr val="84C72A"/>
      </a:accent2>
      <a:accent3>
        <a:srgbClr val="E1D126"/>
      </a:accent3>
      <a:accent4>
        <a:srgbClr val="E29932"/>
      </a:accent4>
      <a:accent5>
        <a:srgbClr val="E56526"/>
      </a:accent5>
      <a:accent6>
        <a:srgbClr val="D63731"/>
      </a:accent6>
      <a:hlink>
        <a:srgbClr val="35FA7F"/>
      </a:hlink>
      <a:folHlink>
        <a:srgbClr val="BAFC85"/>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2B2A868B-6BC2-4B3E-98B9-1258F41035DE}"/>
    </a:ext>
  </a:extLst>
</a:theme>
</file>

<file path=ppt/theme/theme6.xml><?xml version="1.0" encoding="utf-8"?>
<a:theme xmlns:a="http://schemas.openxmlformats.org/drawingml/2006/main" name="2_Vapor Trail">
  <a:themeElements>
    <a:clrScheme name="Vapor Trail">
      <a:dk1>
        <a:sysClr val="windowText" lastClr="000000"/>
      </a:dk1>
      <a:lt1>
        <a:sysClr val="window" lastClr="FFFFFF"/>
      </a:lt1>
      <a:dk2>
        <a:srgbClr val="454545"/>
      </a:dk2>
      <a:lt2>
        <a:srgbClr val="DADADA"/>
      </a:lt2>
      <a:accent1>
        <a:srgbClr val="01D17D"/>
      </a:accent1>
      <a:accent2>
        <a:srgbClr val="84C72A"/>
      </a:accent2>
      <a:accent3>
        <a:srgbClr val="E1D126"/>
      </a:accent3>
      <a:accent4>
        <a:srgbClr val="E29932"/>
      </a:accent4>
      <a:accent5>
        <a:srgbClr val="E56526"/>
      </a:accent5>
      <a:accent6>
        <a:srgbClr val="D63731"/>
      </a:accent6>
      <a:hlink>
        <a:srgbClr val="35FA7F"/>
      </a:hlink>
      <a:folHlink>
        <a:srgbClr val="BAFC85"/>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2B2A868B-6BC2-4B3E-98B9-1258F41035DE}"/>
    </a:ext>
  </a:extLst>
</a:theme>
</file>

<file path=ppt/theme/theme7.xml><?xml version="1.0" encoding="utf-8"?>
<a:theme xmlns:a="http://schemas.openxmlformats.org/drawingml/2006/main" name="6_Vapor Trail">
  <a:themeElements>
    <a:clrScheme name="Vapor Trail">
      <a:dk1>
        <a:sysClr val="windowText" lastClr="000000"/>
      </a:dk1>
      <a:lt1>
        <a:sysClr val="window" lastClr="FFFFFF"/>
      </a:lt1>
      <a:dk2>
        <a:srgbClr val="454545"/>
      </a:dk2>
      <a:lt2>
        <a:srgbClr val="DADADA"/>
      </a:lt2>
      <a:accent1>
        <a:srgbClr val="01D17D"/>
      </a:accent1>
      <a:accent2>
        <a:srgbClr val="84C72A"/>
      </a:accent2>
      <a:accent3>
        <a:srgbClr val="E1D126"/>
      </a:accent3>
      <a:accent4>
        <a:srgbClr val="E29932"/>
      </a:accent4>
      <a:accent5>
        <a:srgbClr val="E56526"/>
      </a:accent5>
      <a:accent6>
        <a:srgbClr val="D63731"/>
      </a:accent6>
      <a:hlink>
        <a:srgbClr val="35FA7F"/>
      </a:hlink>
      <a:folHlink>
        <a:srgbClr val="BAFC85"/>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2B2A868B-6BC2-4B3E-98B9-1258F41035DE}"/>
    </a:ext>
  </a:extLst>
</a:theme>
</file>

<file path=ppt/theme/theme8.xml><?xml version="1.0" encoding="utf-8"?>
<a:theme xmlns:a="http://schemas.openxmlformats.org/drawingml/2006/main" name="1_Vapor Trail">
  <a:themeElements>
    <a:clrScheme name="Vapor Trail">
      <a:dk1>
        <a:sysClr val="windowText" lastClr="000000"/>
      </a:dk1>
      <a:lt1>
        <a:sysClr val="window" lastClr="FFFFFF"/>
      </a:lt1>
      <a:dk2>
        <a:srgbClr val="454545"/>
      </a:dk2>
      <a:lt2>
        <a:srgbClr val="DADADA"/>
      </a:lt2>
      <a:accent1>
        <a:srgbClr val="01D17D"/>
      </a:accent1>
      <a:accent2>
        <a:srgbClr val="84C72A"/>
      </a:accent2>
      <a:accent3>
        <a:srgbClr val="E1D126"/>
      </a:accent3>
      <a:accent4>
        <a:srgbClr val="E29932"/>
      </a:accent4>
      <a:accent5>
        <a:srgbClr val="E56526"/>
      </a:accent5>
      <a:accent6>
        <a:srgbClr val="D63731"/>
      </a:accent6>
      <a:hlink>
        <a:srgbClr val="35FA7F"/>
      </a:hlink>
      <a:folHlink>
        <a:srgbClr val="BAFC85"/>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2B2A868B-6BC2-4B3E-98B9-1258F41035DE}"/>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438" row="3">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C7BC4571-31E4-4387-B809-9AF0FB860169}">
  <we:reference id="wa200005566" version="3.0.0.3" store="en-GB" storeType="OMEX"/>
  <we:alternateReferences>
    <we:reference id="wa200005566" version="3.0.0.3" store="wa200005566" storeType="OMEX"/>
  </we:alternateReferences>
  <we:properties>
    <we:property name="theme" value="{&quot;name&quot;:&quot;Green&quot;,&quot;color&quot;:&quot;#10B981&quot;,&quot;previewImages&quot;:[&quot;https://cpp.appsdowonders.com/assets/SlideTitle-coral-green.png&quot;,&quot;https://cpp.appsdowonders.com/assets/coral-green-1-Text-Box-T20-V1.png&quot;,&quot;https://cpp.appsdowonders.com/assets/coral-green-3-Text-Box-T22-V1.png&quot;,&quot;https://cpp.appsdowonders.com/assets/SlideTable-coral-green.png&quot;,&quot;https://cpp.appsdowonders.com/assets/SlideTimeline-coral-green.png&quot;,&quot;https://cpp.appsdowonders.com/assets/SlideQuestion-coral-green.png&quot;],&quot;colorPalette&quot;:[&quot;414042&quot;,&quot;FFFFFF&quot;,&quot;0E2841&quot;,&quot;E8E8E8&quot;,&quot;10B981&quot;,&quot;86EFAC&quot;,&quot;A7F3D0&quot;,&quot;084D29&quot;,&quot;2DD4BF&quot;,&quot;0B6738&quot;,&quot;467886&quot;,&quot;96607D&quot;],&quot;previewAnimation&quot;:&quot;https://cpp.appsdowonders.com/assets/coral-green-preview.gif&quot;,&quot;index&quot;:1}"/>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4526</TotalTime>
  <Words>1964</Words>
  <Application>Microsoft Office PowerPoint</Application>
  <PresentationFormat>Widescreen</PresentationFormat>
  <Paragraphs>162</Paragraphs>
  <Slides>46</Slides>
  <Notes>0</Notes>
  <HiddenSlides>0</HiddenSlides>
  <MMClips>0</MMClips>
  <ScaleCrop>false</ScaleCrop>
  <HeadingPairs>
    <vt:vector size="6" baseType="variant">
      <vt:variant>
        <vt:lpstr>Fonts Used</vt:lpstr>
      </vt:variant>
      <vt:variant>
        <vt:i4>9</vt:i4>
      </vt:variant>
      <vt:variant>
        <vt:lpstr>Theme</vt:lpstr>
      </vt:variant>
      <vt:variant>
        <vt:i4>8</vt:i4>
      </vt:variant>
      <vt:variant>
        <vt:lpstr>Slide Titles</vt:lpstr>
      </vt:variant>
      <vt:variant>
        <vt:i4>46</vt:i4>
      </vt:variant>
    </vt:vector>
  </HeadingPairs>
  <TitlesOfParts>
    <vt:vector size="63" baseType="lpstr">
      <vt:lpstr>Aharoni</vt:lpstr>
      <vt:lpstr>Amasis MT Pro Light</vt:lpstr>
      <vt:lpstr>Amasis MT Pro Medium</vt:lpstr>
      <vt:lpstr>Aptos</vt:lpstr>
      <vt:lpstr>Arial</vt:lpstr>
      <vt:lpstr>Arial Black</vt:lpstr>
      <vt:lpstr>Calibri</vt:lpstr>
      <vt:lpstr>Century Gothic</vt:lpstr>
      <vt:lpstr>Wingdings</vt:lpstr>
      <vt:lpstr>Coral</vt:lpstr>
      <vt:lpstr>5_Vapor Trail</vt:lpstr>
      <vt:lpstr>Vapor Trail</vt:lpstr>
      <vt:lpstr>3_Vapor Trail</vt:lpstr>
      <vt:lpstr>4_Vapor Trail</vt:lpstr>
      <vt:lpstr>2_Vapor Trail</vt:lpstr>
      <vt:lpstr>6_Vapor Trail</vt:lpstr>
      <vt:lpstr>1_Vapor Trail</vt:lpstr>
      <vt:lpstr>SPACEX IBM Data Science Project </vt:lpstr>
      <vt:lpstr>Outline</vt:lpstr>
      <vt:lpstr>Executive Summary</vt:lpstr>
      <vt:lpstr>Introduction</vt:lpstr>
      <vt:lpstr>methodology</vt:lpstr>
      <vt:lpstr>Data Collection</vt:lpstr>
      <vt:lpstr>Web scraping</vt:lpstr>
      <vt:lpstr>Data wrangling</vt:lpstr>
      <vt:lpstr>EDA with SQL</vt:lpstr>
      <vt:lpstr>EDA with data visualisation</vt:lpstr>
      <vt:lpstr>Build an interactive map with Folium</vt:lpstr>
      <vt:lpstr>Build a dashboard with Plotly</vt:lpstr>
      <vt:lpstr>Predictive Analysis (Classification)</vt:lpstr>
      <vt:lpstr>Predictive Analysis (Classification)</vt:lpstr>
      <vt:lpstr>Results</vt:lpstr>
      <vt:lpstr>Insights drawn from EDA</vt:lpstr>
      <vt:lpstr>Flight Number vs Launch Site</vt:lpstr>
      <vt:lpstr>Payload vs Launch Site</vt:lpstr>
      <vt:lpstr>Success rate vs Orbit Type</vt:lpstr>
      <vt:lpstr>Flight Number vs Orbit Type</vt:lpstr>
      <vt:lpstr>Payload vs Orbit Type</vt:lpstr>
      <vt:lpstr>Launch Success Yearly Trend</vt:lpstr>
      <vt:lpstr>All Launch Site Names</vt:lpstr>
      <vt:lpstr>Launch site names beginning with ‘cca’</vt:lpstr>
      <vt:lpstr>Total payload mass</vt:lpstr>
      <vt:lpstr>Average payload mass by f9 v1.1</vt:lpstr>
      <vt:lpstr>First successful ground landing date</vt:lpstr>
      <vt:lpstr>Successful drone ship landing with payload mass between 4000 and 6000</vt:lpstr>
      <vt:lpstr>Total number of successful and failure mission outcomes</vt:lpstr>
      <vt:lpstr>Boosters carried maximum load</vt:lpstr>
      <vt:lpstr>2015 launch records</vt:lpstr>
      <vt:lpstr>Rank landing outcomes between 2010-06-04 and 2017-03-20</vt:lpstr>
      <vt:lpstr>Launch sites proximities analysis</vt:lpstr>
      <vt:lpstr>Marking the launch site</vt:lpstr>
      <vt:lpstr>Marking the success/failed launches for each site</vt:lpstr>
      <vt:lpstr>Calculating the distance from a launch site to its proximities</vt:lpstr>
      <vt:lpstr>Building a dashboard with plotly</vt:lpstr>
      <vt:lpstr>1</vt:lpstr>
      <vt:lpstr>2</vt:lpstr>
      <vt:lpstr>3</vt:lpstr>
      <vt:lpstr>Predictive analysis (classification)</vt:lpstr>
      <vt:lpstr>Classification accuracy</vt:lpstr>
      <vt:lpstr>Confusion matrix</vt:lpstr>
      <vt:lpstr>conclusion</vt:lpstr>
      <vt:lpstr>Appendix</vt:lpstr>
      <vt:lpstr>Thankyou  data science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Sion Pritchard</dc:creator>
  <cp:lastModifiedBy>Sion Pritchard</cp:lastModifiedBy>
  <cp:revision>1</cp:revision>
  <dcterms:created xsi:type="dcterms:W3CDTF">2025-09-02T13:08:36Z</dcterms:created>
  <dcterms:modified xsi:type="dcterms:W3CDTF">2025-09-05T16:34:52Z</dcterms:modified>
</cp:coreProperties>
</file>